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ags/tag1.xml" ContentType="application/vnd.openxmlformats-officedocument.presentationml.tags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57" r:id="rId2"/>
  </p:sldMasterIdLst>
  <p:notesMasterIdLst>
    <p:notesMasterId r:id="rId4"/>
  </p:notesMasterIdLst>
  <p:sldIdLst>
    <p:sldId id="283" r:id="rId3"/>
  </p:sldIdLst>
  <p:sldSz cx="12195175" cy="6859588"/>
  <p:notesSz cx="6858000" cy="9144000"/>
  <p:defaultTextStyle>
    <a:defPPr>
      <a:defRPr lang="en-US"/>
    </a:defPPr>
    <a:lvl1pPr marL="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38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77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316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A0"/>
    <a:srgbClr val="0000FF"/>
    <a:srgbClr val="E5F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2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4A8032-89EB-4D13-922A-D9DAB7321F09}" type="datetimeFigureOut">
              <a:rPr lang="sv-SE" smtClean="0"/>
              <a:t>2024-01-29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61AA99-6AE6-4252-9D49-BFACABC8D97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817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9.xml"/><Relationship Id="rId4" Type="http://schemas.openxmlformats.org/officeDocument/2006/relationships/image" Target="../media/image1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5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7.xml"/><Relationship Id="rId4" Type="http://schemas.openxmlformats.org/officeDocument/2006/relationships/image" Target="../media/image1.emf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8.xml"/><Relationship Id="rId4" Type="http://schemas.openxmlformats.org/officeDocument/2006/relationships/image" Target="../media/image1.emf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9.xml"/><Relationship Id="rId4" Type="http://schemas.openxmlformats.org/officeDocument/2006/relationships/image" Target="../media/image1.emf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0.xml"/><Relationship Id="rId4" Type="http://schemas.openxmlformats.org/officeDocument/2006/relationships/image" Target="../media/image1.emf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1.xml"/><Relationship Id="rId4" Type="http://schemas.openxmlformats.org/officeDocument/2006/relationships/image" Target="../media/image1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2.xml"/><Relationship Id="rId4" Type="http://schemas.openxmlformats.org/officeDocument/2006/relationships/image" Target="../media/image1.emf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3.xml"/><Relationship Id="rId4" Type="http://schemas.openxmlformats.org/officeDocument/2006/relationships/image" Target="../media/image1.emf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4.xml"/><Relationship Id="rId4" Type="http://schemas.openxmlformats.org/officeDocument/2006/relationships/image" Target="../media/image1.emf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5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6.xml"/><Relationship Id="rId4" Type="http://schemas.openxmlformats.org/officeDocument/2006/relationships/image" Target="../media/image1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7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7999" y="1338262"/>
            <a:ext cx="5436000" cy="2472849"/>
          </a:xfrm>
        </p:spPr>
        <p:txBody>
          <a:bodyPr>
            <a:noAutofit/>
          </a:bodyPr>
          <a:lstStyle>
            <a:lvl1pPr>
              <a:defRPr sz="4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4296176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FFFFF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774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026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7" name="Pulse"/>
          <p:cNvGrpSpPr/>
          <p:nvPr userDrawn="1"/>
        </p:nvGrpSpPr>
        <p:grpSpPr>
          <a:xfrm>
            <a:off x="6964846" y="941098"/>
            <a:ext cx="5232032" cy="5299513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" name="Logotype">
            <a:extLst>
              <a:ext uri="{FF2B5EF4-FFF2-40B4-BE49-F238E27FC236}">
                <a16:creationId xmlns:a16="http://schemas.microsoft.com/office/drawing/2014/main" id="{CE95415F-4583-7209-7A13-9E1CD53E4457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5728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nk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708182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546E101-B12A-350C-C307-F9B978F274A5}"/>
              </a:ext>
            </a:extLst>
          </p:cNvPr>
          <p:cNvSpPr/>
          <p:nvPr userDrawn="1"/>
        </p:nvSpPr>
        <p:spPr>
          <a:xfrm>
            <a:off x="8189553" y="0"/>
            <a:ext cx="4010400" cy="6859588"/>
          </a:xfrm>
          <a:prstGeom prst="rect">
            <a:avLst/>
          </a:prstGeom>
          <a:solidFill>
            <a:srgbClr val="E5F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999" y="1332000"/>
            <a:ext cx="7200000" cy="4428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24A7ADA-849C-17AB-9B33-51D812A289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02650" y="1332000"/>
            <a:ext cx="3052763" cy="4427999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9700100-9CEE-97C9-FAD1-B0EFCC9E31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2613" y="360084"/>
            <a:ext cx="3052800" cy="720000"/>
          </a:xfrm>
        </p:spPr>
        <p:txBody>
          <a:bodyPr anchor="b" anchorCtr="0"/>
          <a:lstStyle>
            <a:lvl1pPr marL="0" indent="0">
              <a:buNone/>
              <a:defRPr b="1">
                <a:latin typeface="+mj-lt"/>
              </a:defRPr>
            </a:lvl1pPr>
            <a:lvl2pPr marL="257191" indent="0">
              <a:buNone/>
              <a:defRPr b="1">
                <a:latin typeface="+mj-lt"/>
              </a:defRPr>
            </a:lvl2pPr>
            <a:lvl3pPr marL="514382" indent="0">
              <a:buNone/>
              <a:defRPr b="1">
                <a:latin typeface="+mj-lt"/>
              </a:defRPr>
            </a:lvl3pPr>
            <a:lvl4pPr marL="771574" indent="0">
              <a:buNone/>
              <a:defRPr b="1">
                <a:latin typeface="+mj-lt"/>
              </a:defRPr>
            </a:lvl4pPr>
            <a:lvl5pPr marL="1028765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GB"/>
              <a:t>Click to add title</a:t>
            </a:r>
          </a:p>
        </p:txBody>
      </p:sp>
      <p:sp>
        <p:nvSpPr>
          <p:cNvPr id="16" name="Logotype, static">
            <a:extLst>
              <a:ext uri="{FF2B5EF4-FFF2-40B4-BE49-F238E27FC236}">
                <a16:creationId xmlns:a16="http://schemas.microsoft.com/office/drawing/2014/main" id="{657B27D4-ED75-46A9-0AD9-FAE61A5E0E8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10121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0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64409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96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6" name="Content Placeholder 3"/>
          <p:cNvSpPr>
            <a:spLocks noGrp="1"/>
          </p:cNvSpPr>
          <p:nvPr>
            <p:ph sz="half" idx="13"/>
          </p:nvPr>
        </p:nvSpPr>
        <p:spPr>
          <a:xfrm>
            <a:off x="80676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8819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817322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66425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nd Text Box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-1" y="-1"/>
            <a:ext cx="8182879" cy="6859587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03252" y="360000"/>
            <a:ext cx="3052747" cy="72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9B1799A-498A-8A7B-92F2-75CA3D939A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02650" y="1332000"/>
            <a:ext cx="3052763" cy="442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Logotype, static">
            <a:extLst>
              <a:ext uri="{FF2B5EF4-FFF2-40B4-BE49-F238E27FC236}">
                <a16:creationId xmlns:a16="http://schemas.microsoft.com/office/drawing/2014/main" id="{C6A38777-D9B2-35D0-58CA-0DC04C032ECA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210599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nd Heading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  <a:noFill/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360000"/>
            <a:ext cx="7200000" cy="972000"/>
          </a:xfrm>
        </p:spPr>
        <p:txBody>
          <a:bodyPr>
            <a:noAutofit/>
          </a:bodyPr>
          <a:lstStyle>
            <a:lvl1pPr>
              <a:defRPr sz="30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1510482"/>
            <a:ext cx="7200000" cy="68524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accent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Logotype, static">
            <a:extLst>
              <a:ext uri="{FF2B5EF4-FFF2-40B4-BE49-F238E27FC236}">
                <a16:creationId xmlns:a16="http://schemas.microsoft.com/office/drawing/2014/main" id="{217402D2-E40B-9ED9-450B-C9603CAF484D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889395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316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0" y="1332000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94079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0" y="1332000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192000" y="1332000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using Nordea Image Bank button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876918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ulse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48000" y="1339200"/>
            <a:ext cx="5436000" cy="24732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48000" y="4294800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8000" y="4773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48000" y="5025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6425AB6-E925-98AD-F161-922D2FCEC4B1}"/>
              </a:ext>
            </a:extLst>
          </p:cNvPr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6964845" y="941098"/>
            <a:ext cx="5232032" cy="5299513"/>
          </a:xfrm>
          <a:custGeom>
            <a:avLst/>
            <a:gdLst>
              <a:gd name="connsiteX0" fmla="*/ 5232032 w 5232032"/>
              <a:gd name="connsiteY0" fmla="*/ 2308746 h 5299513"/>
              <a:gd name="connsiteX1" fmla="*/ 5232032 w 5232032"/>
              <a:gd name="connsiteY1" fmla="*/ 2990767 h 5299513"/>
              <a:gd name="connsiteX2" fmla="*/ 5019955 w 5232032"/>
              <a:gd name="connsiteY2" fmla="*/ 2784240 h 5299513"/>
              <a:gd name="connsiteX3" fmla="*/ 5019955 w 5232032"/>
              <a:gd name="connsiteY3" fmla="*/ 2510471 h 5299513"/>
              <a:gd name="connsiteX4" fmla="*/ 5232032 w 5232032"/>
              <a:gd name="connsiteY4" fmla="*/ 2308746 h 5299513"/>
              <a:gd name="connsiteX5" fmla="*/ 201232 w 5232032"/>
              <a:gd name="connsiteY5" fmla="*/ 2308746 h 5299513"/>
              <a:gd name="connsiteX6" fmla="*/ 402465 w 5232032"/>
              <a:gd name="connsiteY6" fmla="*/ 2510471 h 5299513"/>
              <a:gd name="connsiteX7" fmla="*/ 402465 w 5232032"/>
              <a:gd name="connsiteY7" fmla="*/ 2784240 h 5299513"/>
              <a:gd name="connsiteX8" fmla="*/ 201232 w 5232032"/>
              <a:gd name="connsiteY8" fmla="*/ 2990767 h 5299513"/>
              <a:gd name="connsiteX9" fmla="*/ 0 w 5232032"/>
              <a:gd name="connsiteY9" fmla="*/ 2784240 h 5299513"/>
              <a:gd name="connsiteX10" fmla="*/ 0 w 5232032"/>
              <a:gd name="connsiteY10" fmla="*/ 2510471 h 5299513"/>
              <a:gd name="connsiteX11" fmla="*/ 201232 w 5232032"/>
              <a:gd name="connsiteY11" fmla="*/ 2308746 h 5299513"/>
              <a:gd name="connsiteX12" fmla="*/ 4416260 w 5232032"/>
              <a:gd name="connsiteY12" fmla="*/ 2275007 h 5299513"/>
              <a:gd name="connsiteX13" fmla="*/ 4757270 w 5232032"/>
              <a:gd name="connsiteY13" fmla="*/ 2615289 h 5299513"/>
              <a:gd name="connsiteX14" fmla="*/ 4757270 w 5232032"/>
              <a:gd name="connsiteY14" fmla="*/ 3631341 h 5299513"/>
              <a:gd name="connsiteX15" fmla="*/ 4416260 w 5232032"/>
              <a:gd name="connsiteY15" fmla="*/ 3971622 h 5299513"/>
              <a:gd name="connsiteX16" fmla="*/ 4075249 w 5232032"/>
              <a:gd name="connsiteY16" fmla="*/ 3631341 h 5299513"/>
              <a:gd name="connsiteX17" fmla="*/ 4075249 w 5232032"/>
              <a:gd name="connsiteY17" fmla="*/ 2615289 h 5299513"/>
              <a:gd name="connsiteX18" fmla="*/ 4416260 w 5232032"/>
              <a:gd name="connsiteY18" fmla="*/ 2275007 h 5299513"/>
              <a:gd name="connsiteX19" fmla="*/ 3308894 w 5232032"/>
              <a:gd name="connsiteY19" fmla="*/ 1494178 h 5299513"/>
              <a:gd name="connsiteX20" fmla="*/ 3735444 w 5232032"/>
              <a:gd name="connsiteY20" fmla="*/ 1915928 h 5299513"/>
              <a:gd name="connsiteX21" fmla="*/ 3735444 w 5232032"/>
              <a:gd name="connsiteY21" fmla="*/ 4872971 h 5299513"/>
              <a:gd name="connsiteX22" fmla="*/ 3308894 w 5232032"/>
              <a:gd name="connsiteY22" fmla="*/ 5299513 h 5299513"/>
              <a:gd name="connsiteX23" fmla="*/ 2887137 w 5232032"/>
              <a:gd name="connsiteY23" fmla="*/ 4872971 h 5299513"/>
              <a:gd name="connsiteX24" fmla="*/ 2887137 w 5232032"/>
              <a:gd name="connsiteY24" fmla="*/ 1915928 h 5299513"/>
              <a:gd name="connsiteX25" fmla="*/ 3308894 w 5232032"/>
              <a:gd name="connsiteY25" fmla="*/ 1494178 h 5299513"/>
              <a:gd name="connsiteX26" fmla="*/ 1015801 w 5232032"/>
              <a:gd name="connsiteY26" fmla="*/ 1323071 h 5299513"/>
              <a:gd name="connsiteX27" fmla="*/ 1356811 w 5232032"/>
              <a:gd name="connsiteY27" fmla="*/ 1663358 h 5299513"/>
              <a:gd name="connsiteX28" fmla="*/ 1356811 w 5232032"/>
              <a:gd name="connsiteY28" fmla="*/ 2684219 h 5299513"/>
              <a:gd name="connsiteX29" fmla="*/ 1015801 w 5232032"/>
              <a:gd name="connsiteY29" fmla="*/ 3024506 h 5299513"/>
              <a:gd name="connsiteX30" fmla="*/ 674790 w 5232032"/>
              <a:gd name="connsiteY30" fmla="*/ 2684219 h 5299513"/>
              <a:gd name="connsiteX31" fmla="*/ 674790 w 5232032"/>
              <a:gd name="connsiteY31" fmla="*/ 1663358 h 5299513"/>
              <a:gd name="connsiteX32" fmla="*/ 1015801 w 5232032"/>
              <a:gd name="connsiteY32" fmla="*/ 1323071 h 5299513"/>
              <a:gd name="connsiteX33" fmla="*/ 2119571 w 5232032"/>
              <a:gd name="connsiteY33" fmla="*/ 0 h 5299513"/>
              <a:gd name="connsiteX34" fmla="*/ 2547333 w 5232032"/>
              <a:gd name="connsiteY34" fmla="*/ 426543 h 5299513"/>
              <a:gd name="connsiteX35" fmla="*/ 2547333 w 5232032"/>
              <a:gd name="connsiteY35" fmla="*/ 3378793 h 5299513"/>
              <a:gd name="connsiteX36" fmla="*/ 2119571 w 5232032"/>
              <a:gd name="connsiteY36" fmla="*/ 3805335 h 5299513"/>
              <a:gd name="connsiteX37" fmla="*/ 1696615 w 5232032"/>
              <a:gd name="connsiteY37" fmla="*/ 3378793 h 5299513"/>
              <a:gd name="connsiteX38" fmla="*/ 1696615 w 5232032"/>
              <a:gd name="connsiteY38" fmla="*/ 426543 h 5299513"/>
              <a:gd name="connsiteX39" fmla="*/ 2119571 w 5232032"/>
              <a:gd name="connsiteY39" fmla="*/ 0 h 5299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232032" h="5299513">
                <a:moveTo>
                  <a:pt x="5232032" y="2308746"/>
                </a:moveTo>
                <a:lnTo>
                  <a:pt x="5232032" y="2990767"/>
                </a:lnTo>
                <a:cubicBezTo>
                  <a:pt x="5116354" y="2990767"/>
                  <a:pt x="5019955" y="2899511"/>
                  <a:pt x="5019955" y="2784240"/>
                </a:cubicBezTo>
                <a:cubicBezTo>
                  <a:pt x="5019955" y="2784240"/>
                  <a:pt x="5019955" y="2784240"/>
                  <a:pt x="5019955" y="2510471"/>
                </a:cubicBezTo>
                <a:cubicBezTo>
                  <a:pt x="5019955" y="2400002"/>
                  <a:pt x="5116354" y="2308746"/>
                  <a:pt x="5232032" y="2308746"/>
                </a:cubicBezTo>
                <a:close/>
                <a:moveTo>
                  <a:pt x="201232" y="2308746"/>
                </a:moveTo>
                <a:cubicBezTo>
                  <a:pt x="311431" y="2308746"/>
                  <a:pt x="402465" y="2400002"/>
                  <a:pt x="402465" y="2510471"/>
                </a:cubicBezTo>
                <a:cubicBezTo>
                  <a:pt x="402465" y="2784240"/>
                  <a:pt x="402465" y="2784240"/>
                  <a:pt x="402465" y="2784240"/>
                </a:cubicBezTo>
                <a:cubicBezTo>
                  <a:pt x="402465" y="2899511"/>
                  <a:pt x="311431" y="2990767"/>
                  <a:pt x="201232" y="2990767"/>
                </a:cubicBezTo>
                <a:cubicBezTo>
                  <a:pt x="86242" y="2990767"/>
                  <a:pt x="0" y="2899511"/>
                  <a:pt x="0" y="2784240"/>
                </a:cubicBezTo>
                <a:cubicBezTo>
                  <a:pt x="0" y="2510471"/>
                  <a:pt x="0" y="2510471"/>
                  <a:pt x="0" y="2510471"/>
                </a:cubicBezTo>
                <a:cubicBezTo>
                  <a:pt x="0" y="2400002"/>
                  <a:pt x="86242" y="2308746"/>
                  <a:pt x="201232" y="2308746"/>
                </a:cubicBezTo>
                <a:close/>
                <a:moveTo>
                  <a:pt x="4416260" y="2275007"/>
                </a:moveTo>
                <a:cubicBezTo>
                  <a:pt x="4603575" y="2275007"/>
                  <a:pt x="4757270" y="2428373"/>
                  <a:pt x="4757270" y="2615289"/>
                </a:cubicBezTo>
                <a:cubicBezTo>
                  <a:pt x="4757270" y="3631341"/>
                  <a:pt x="4757270" y="3631341"/>
                  <a:pt x="4757270" y="3631341"/>
                </a:cubicBezTo>
                <a:cubicBezTo>
                  <a:pt x="4757270" y="3818256"/>
                  <a:pt x="4603575" y="3971622"/>
                  <a:pt x="4416260" y="3971622"/>
                </a:cubicBezTo>
                <a:cubicBezTo>
                  <a:pt x="4228944" y="3971622"/>
                  <a:pt x="4075249" y="3818256"/>
                  <a:pt x="4075249" y="3631341"/>
                </a:cubicBezTo>
                <a:cubicBezTo>
                  <a:pt x="4075249" y="2615289"/>
                  <a:pt x="4075249" y="2615289"/>
                  <a:pt x="4075249" y="2615289"/>
                </a:cubicBezTo>
                <a:cubicBezTo>
                  <a:pt x="4075249" y="2428373"/>
                  <a:pt x="4228944" y="2275007"/>
                  <a:pt x="4416260" y="2275007"/>
                </a:cubicBezTo>
                <a:close/>
                <a:moveTo>
                  <a:pt x="3308894" y="1494178"/>
                </a:moveTo>
                <a:cubicBezTo>
                  <a:pt x="3543736" y="1494178"/>
                  <a:pt x="3735444" y="1685883"/>
                  <a:pt x="3735444" y="1915928"/>
                </a:cubicBezTo>
                <a:cubicBezTo>
                  <a:pt x="3735444" y="4872971"/>
                  <a:pt x="3735444" y="4872971"/>
                  <a:pt x="3735444" y="4872971"/>
                </a:cubicBezTo>
                <a:cubicBezTo>
                  <a:pt x="3735444" y="5107809"/>
                  <a:pt x="3543736" y="5299513"/>
                  <a:pt x="3308894" y="5299513"/>
                </a:cubicBezTo>
                <a:cubicBezTo>
                  <a:pt x="3078845" y="5299513"/>
                  <a:pt x="2887137" y="5107809"/>
                  <a:pt x="2887137" y="4872971"/>
                </a:cubicBezTo>
                <a:cubicBezTo>
                  <a:pt x="2887137" y="1915928"/>
                  <a:pt x="2887137" y="1915928"/>
                  <a:pt x="2887137" y="1915928"/>
                </a:cubicBezTo>
                <a:cubicBezTo>
                  <a:pt x="2887137" y="1685883"/>
                  <a:pt x="3078845" y="1494178"/>
                  <a:pt x="3308894" y="1494178"/>
                </a:cubicBezTo>
                <a:close/>
                <a:moveTo>
                  <a:pt x="1015801" y="1323071"/>
                </a:moveTo>
                <a:cubicBezTo>
                  <a:pt x="1203116" y="1323071"/>
                  <a:pt x="1356811" y="1476440"/>
                  <a:pt x="1356811" y="1663358"/>
                </a:cubicBezTo>
                <a:cubicBezTo>
                  <a:pt x="1356811" y="2684219"/>
                  <a:pt x="1356811" y="2684219"/>
                  <a:pt x="1356811" y="2684219"/>
                </a:cubicBezTo>
                <a:cubicBezTo>
                  <a:pt x="1356811" y="2871137"/>
                  <a:pt x="1203116" y="3024506"/>
                  <a:pt x="1015801" y="3024506"/>
                </a:cubicBezTo>
                <a:cubicBezTo>
                  <a:pt x="828485" y="3024506"/>
                  <a:pt x="674790" y="2871137"/>
                  <a:pt x="674790" y="2684219"/>
                </a:cubicBezTo>
                <a:cubicBezTo>
                  <a:pt x="674790" y="1663358"/>
                  <a:pt x="674790" y="1663358"/>
                  <a:pt x="674790" y="1663358"/>
                </a:cubicBezTo>
                <a:cubicBezTo>
                  <a:pt x="674790" y="1476440"/>
                  <a:pt x="828485" y="1323071"/>
                  <a:pt x="1015801" y="1323071"/>
                </a:cubicBezTo>
                <a:close/>
                <a:moveTo>
                  <a:pt x="2119571" y="0"/>
                </a:moveTo>
                <a:cubicBezTo>
                  <a:pt x="2355080" y="0"/>
                  <a:pt x="2547333" y="191705"/>
                  <a:pt x="2547333" y="426543"/>
                </a:cubicBezTo>
                <a:cubicBezTo>
                  <a:pt x="2547333" y="3378793"/>
                  <a:pt x="2547333" y="3378793"/>
                  <a:pt x="2547333" y="3378793"/>
                </a:cubicBezTo>
                <a:cubicBezTo>
                  <a:pt x="2547333" y="3613631"/>
                  <a:pt x="2355080" y="3805335"/>
                  <a:pt x="2119571" y="3805335"/>
                </a:cubicBezTo>
                <a:cubicBezTo>
                  <a:pt x="1888868" y="3805335"/>
                  <a:pt x="1696615" y="3613631"/>
                  <a:pt x="1696615" y="3378793"/>
                </a:cubicBezTo>
                <a:cubicBezTo>
                  <a:pt x="1696615" y="426543"/>
                  <a:pt x="1696615" y="426543"/>
                  <a:pt x="1696615" y="426543"/>
                </a:cubicBezTo>
                <a:cubicBezTo>
                  <a:pt x="1696615" y="191705"/>
                  <a:pt x="1888868" y="0"/>
                  <a:pt x="211957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4" name="Logotype">
            <a:extLst>
              <a:ext uri="{FF2B5EF4-FFF2-40B4-BE49-F238E27FC236}">
                <a16:creationId xmlns:a16="http://schemas.microsoft.com/office/drawing/2014/main" id="{FB7A02DC-C34D-9C9B-6CE9-832BF235B54B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8901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8067600" y="1332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5"/>
          </p:nvPr>
        </p:nvSpPr>
        <p:spPr>
          <a:xfrm>
            <a:off x="43596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8067600" y="3636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295806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0" y="1980000"/>
            <a:ext cx="10908000" cy="37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6600" y="360000"/>
            <a:ext cx="7200000" cy="972000"/>
          </a:xfrm>
        </p:spPr>
        <p:txBody>
          <a:bodyPr>
            <a:noAutofit/>
          </a:bodyPr>
          <a:lstStyle>
            <a:lvl1pPr algn="ctr">
              <a:defRPr sz="3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496600" y="1485578"/>
            <a:ext cx="7200000" cy="360446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  <a:latin typeface="+mj-lt"/>
              </a:defRPr>
            </a:lvl1pPr>
            <a:lvl2pPr marL="257191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82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574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765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89367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018" y="1617260"/>
            <a:ext cx="8402188" cy="1842446"/>
          </a:xfrm>
        </p:spPr>
        <p:txBody>
          <a:bodyPr anchor="b" anchorCtr="0">
            <a:noAutofit/>
          </a:bodyPr>
          <a:lstStyle>
            <a:lvl1pPr algn="ctr">
              <a:defRPr sz="4000" b="1" cap="none" baseline="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2018" y="3695879"/>
            <a:ext cx="8402188" cy="7201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54438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8877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3316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4pPr>
            <a:lvl5pPr marL="2177552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5pPr>
            <a:lvl6pPr marL="272194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6pPr>
            <a:lvl7pPr marL="3266328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7pPr>
            <a:lvl8pPr marL="381071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8pPr>
            <a:lvl9pPr marL="435510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7" name="Pulse">
            <a:extLst>
              <a:ext uri="{FF2B5EF4-FFF2-40B4-BE49-F238E27FC236}">
                <a16:creationId xmlns:a16="http://schemas.microsoft.com/office/drawing/2014/main" id="{C68BB270-0180-6C0D-F35A-670CC32C7A89}"/>
              </a:ext>
            </a:extLst>
          </p:cNvPr>
          <p:cNvGrpSpPr/>
          <p:nvPr userDrawn="1"/>
        </p:nvGrpSpPr>
        <p:grpSpPr>
          <a:xfrm>
            <a:off x="9557448" y="3630308"/>
            <a:ext cx="2640901" cy="2674962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05AEDEF5-EF6A-3786-1898-11A7B4D67D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B48B5423-D79D-A870-B332-830D2CFD4B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A215C7BC-AD3A-FDA5-BBE4-2B07E79DE7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4170E1D-4367-1F8D-BE5A-1664CACBE6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EDD0BCCE-1016-C6D6-53F2-8F48EED1C2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4A903BB-B536-932E-3CCC-D8E81E787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7097439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ght Blue">
    <p:bg>
      <p:bgPr>
        <a:solidFill>
          <a:srgbClr val="E5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43784" y="2135826"/>
            <a:ext cx="5239445" cy="2450040"/>
          </a:xfrm>
        </p:spPr>
        <p:txBody>
          <a:bodyPr>
            <a:noAutofit/>
          </a:bodyPr>
          <a:lstStyle>
            <a:lvl1pPr algn="l">
              <a:defRPr sz="4000" b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and type quote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43783" y="4801617"/>
            <a:ext cx="5239445" cy="5400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0">
                <a:solidFill>
                  <a:schemeClr val="accent1"/>
                </a:solidFill>
              </a:defRPr>
            </a:lvl1pPr>
            <a:lvl2pPr marL="257191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82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574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765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grpSp>
        <p:nvGrpSpPr>
          <p:cNvPr id="14" name="Quote">
            <a:extLst>
              <a:ext uri="{FF2B5EF4-FFF2-40B4-BE49-F238E27FC236}">
                <a16:creationId xmlns:a16="http://schemas.microsoft.com/office/drawing/2014/main" id="{36288991-A23D-A2A3-792C-522E9B30EAE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14439" y="639606"/>
            <a:ext cx="2291716" cy="1548000"/>
            <a:chOff x="2817011" y="265837"/>
            <a:chExt cx="2614377" cy="1765949"/>
          </a:xfrm>
          <a:solidFill>
            <a:schemeClr val="accent3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46AE66-BCC3-63A1-734B-97BBE232913B}"/>
                </a:ext>
              </a:extLst>
            </p:cNvPr>
            <p:cNvSpPr/>
            <p:nvPr/>
          </p:nvSpPr>
          <p:spPr>
            <a:xfrm>
              <a:off x="2817011" y="265837"/>
              <a:ext cx="1236586" cy="1765949"/>
            </a:xfrm>
            <a:custGeom>
              <a:avLst/>
              <a:gdLst>
                <a:gd name="connsiteX0" fmla="*/ 1212545 w 1236586"/>
                <a:gd name="connsiteY0" fmla="*/ 482239 h 1765949"/>
                <a:gd name="connsiteX1" fmla="*/ 933272 w 1236586"/>
                <a:gd name="connsiteY1" fmla="*/ 98000 h 1765949"/>
                <a:gd name="connsiteX2" fmla="*/ 391109 w 1236586"/>
                <a:gd name="connsiteY2" fmla="*/ 29611 h 1765949"/>
                <a:gd name="connsiteX3" fmla="*/ 41732 w 1236586"/>
                <a:gd name="connsiteY3" fmla="*/ 331839 h 1765949"/>
                <a:gd name="connsiteX4" fmla="*/ 76879 w 1236586"/>
                <a:gd name="connsiteY4" fmla="*/ 772275 h 1765949"/>
                <a:gd name="connsiteX5" fmla="*/ 291287 w 1236586"/>
                <a:gd name="connsiteY5" fmla="*/ 947249 h 1765949"/>
                <a:gd name="connsiteX6" fmla="*/ 598373 w 1236586"/>
                <a:gd name="connsiteY6" fmla="*/ 984683 h 1765949"/>
                <a:gd name="connsiteX7" fmla="*/ 415016 w 1236586"/>
                <a:gd name="connsiteY7" fmla="*/ 1376636 h 1765949"/>
                <a:gd name="connsiteX8" fmla="*/ 197561 w 1236586"/>
                <a:gd name="connsiteY8" fmla="*/ 1504938 h 1765949"/>
                <a:gd name="connsiteX9" fmla="*/ 264902 w 1236586"/>
                <a:gd name="connsiteY9" fmla="*/ 1643717 h 1765949"/>
                <a:gd name="connsiteX10" fmla="*/ 308146 w 1236586"/>
                <a:gd name="connsiteY10" fmla="*/ 1732871 h 1765949"/>
                <a:gd name="connsiteX11" fmla="*/ 324338 w 1236586"/>
                <a:gd name="connsiteY11" fmla="*/ 1765733 h 1765949"/>
                <a:gd name="connsiteX12" fmla="*/ 338150 w 1236586"/>
                <a:gd name="connsiteY12" fmla="*/ 1762494 h 1765949"/>
                <a:gd name="connsiteX13" fmla="*/ 371011 w 1236586"/>
                <a:gd name="connsiteY13" fmla="*/ 1753731 h 1765949"/>
                <a:gd name="connsiteX14" fmla="*/ 481406 w 1236586"/>
                <a:gd name="connsiteY14" fmla="*/ 1716965 h 1765949"/>
                <a:gd name="connsiteX15" fmla="*/ 806780 w 1236586"/>
                <a:gd name="connsiteY15" fmla="*/ 1542086 h 1765949"/>
                <a:gd name="connsiteX16" fmla="*/ 1115771 w 1236586"/>
                <a:gd name="connsiteY16" fmla="*/ 1192518 h 1765949"/>
                <a:gd name="connsiteX17" fmla="*/ 1207592 w 1236586"/>
                <a:gd name="connsiteY17" fmla="*/ 937629 h 1765949"/>
                <a:gd name="connsiteX18" fmla="*/ 1229594 w 1236586"/>
                <a:gd name="connsiteY18" fmla="*/ 567869 h 1765949"/>
                <a:gd name="connsiteX19" fmla="*/ 1212545 w 123658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586" h="1765949">
                  <a:moveTo>
                    <a:pt x="1212545" y="482239"/>
                  </a:moveTo>
                  <a:cubicBezTo>
                    <a:pt x="1179112" y="321743"/>
                    <a:pt x="1071098" y="183725"/>
                    <a:pt x="933272" y="98000"/>
                  </a:cubicBezTo>
                  <a:cubicBezTo>
                    <a:pt x="771347" y="-2774"/>
                    <a:pt x="572655" y="-26301"/>
                    <a:pt x="391109" y="29611"/>
                  </a:cubicBezTo>
                  <a:cubicBezTo>
                    <a:pt x="241185" y="75807"/>
                    <a:pt x="106978" y="188678"/>
                    <a:pt x="41732" y="331839"/>
                  </a:cubicBezTo>
                  <a:cubicBezTo>
                    <a:pt x="-23324" y="474524"/>
                    <a:pt x="-12847" y="642354"/>
                    <a:pt x="76879" y="772275"/>
                  </a:cubicBezTo>
                  <a:cubicBezTo>
                    <a:pt x="129838" y="848951"/>
                    <a:pt x="204038" y="912674"/>
                    <a:pt x="291287" y="947249"/>
                  </a:cubicBezTo>
                  <a:cubicBezTo>
                    <a:pt x="387299" y="985254"/>
                    <a:pt x="496169" y="997732"/>
                    <a:pt x="598373" y="984683"/>
                  </a:cubicBezTo>
                  <a:cubicBezTo>
                    <a:pt x="608183" y="1133082"/>
                    <a:pt x="523792" y="1282244"/>
                    <a:pt x="415016" y="1376636"/>
                  </a:cubicBezTo>
                  <a:cubicBezTo>
                    <a:pt x="351008" y="1432167"/>
                    <a:pt x="276047" y="1473791"/>
                    <a:pt x="197561" y="1504938"/>
                  </a:cubicBezTo>
                  <a:cubicBezTo>
                    <a:pt x="220040" y="1551230"/>
                    <a:pt x="242423" y="1597521"/>
                    <a:pt x="264902" y="1643717"/>
                  </a:cubicBezTo>
                  <a:cubicBezTo>
                    <a:pt x="279285" y="1673435"/>
                    <a:pt x="293763" y="1703153"/>
                    <a:pt x="308146" y="1732871"/>
                  </a:cubicBezTo>
                  <a:cubicBezTo>
                    <a:pt x="310908" y="1738491"/>
                    <a:pt x="318433" y="1763161"/>
                    <a:pt x="324338" y="1765733"/>
                  </a:cubicBezTo>
                  <a:cubicBezTo>
                    <a:pt x="326815" y="1766876"/>
                    <a:pt x="335578" y="1763161"/>
                    <a:pt x="338150" y="1762494"/>
                  </a:cubicBezTo>
                  <a:cubicBezTo>
                    <a:pt x="349199" y="1759827"/>
                    <a:pt x="360152" y="1756874"/>
                    <a:pt x="371011" y="1753731"/>
                  </a:cubicBezTo>
                  <a:cubicBezTo>
                    <a:pt x="408349" y="1743158"/>
                    <a:pt x="445115" y="1730776"/>
                    <a:pt x="481406" y="1716965"/>
                  </a:cubicBezTo>
                  <a:cubicBezTo>
                    <a:pt x="596753" y="1673150"/>
                    <a:pt x="707148" y="1614952"/>
                    <a:pt x="806780" y="1542086"/>
                  </a:cubicBezTo>
                  <a:cubicBezTo>
                    <a:pt x="933462" y="1449407"/>
                    <a:pt x="1041952" y="1331583"/>
                    <a:pt x="1115771" y="1192518"/>
                  </a:cubicBezTo>
                  <a:cubicBezTo>
                    <a:pt x="1158252" y="1112413"/>
                    <a:pt x="1188923" y="1026307"/>
                    <a:pt x="1207592" y="937629"/>
                  </a:cubicBezTo>
                  <a:cubicBezTo>
                    <a:pt x="1232833" y="817709"/>
                    <a:pt x="1245406" y="689693"/>
                    <a:pt x="1229594" y="567869"/>
                  </a:cubicBezTo>
                  <a:cubicBezTo>
                    <a:pt x="1225784" y="538913"/>
                    <a:pt x="1220355" y="510147"/>
                    <a:pt x="121254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75C50E4-F6DE-940D-DE91-F853D2F0A642}"/>
                </a:ext>
              </a:extLst>
            </p:cNvPr>
            <p:cNvSpPr/>
            <p:nvPr/>
          </p:nvSpPr>
          <p:spPr>
            <a:xfrm>
              <a:off x="4194682" y="265837"/>
              <a:ext cx="1236706" cy="1765949"/>
            </a:xfrm>
            <a:custGeom>
              <a:avLst/>
              <a:gdLst>
                <a:gd name="connsiteX0" fmla="*/ 1212665 w 1236706"/>
                <a:gd name="connsiteY0" fmla="*/ 482239 h 1765949"/>
                <a:gd name="connsiteX1" fmla="*/ 933392 w 1236706"/>
                <a:gd name="connsiteY1" fmla="*/ 98000 h 1765949"/>
                <a:gd name="connsiteX2" fmla="*/ 391229 w 1236706"/>
                <a:gd name="connsiteY2" fmla="*/ 29611 h 1765949"/>
                <a:gd name="connsiteX3" fmla="*/ 41852 w 1236706"/>
                <a:gd name="connsiteY3" fmla="*/ 331839 h 1765949"/>
                <a:gd name="connsiteX4" fmla="*/ 76999 w 1236706"/>
                <a:gd name="connsiteY4" fmla="*/ 772275 h 1765949"/>
                <a:gd name="connsiteX5" fmla="*/ 291407 w 1236706"/>
                <a:gd name="connsiteY5" fmla="*/ 947249 h 1765949"/>
                <a:gd name="connsiteX6" fmla="*/ 598493 w 1236706"/>
                <a:gd name="connsiteY6" fmla="*/ 984683 h 1765949"/>
                <a:gd name="connsiteX7" fmla="*/ 415137 w 1236706"/>
                <a:gd name="connsiteY7" fmla="*/ 1376636 h 1765949"/>
                <a:gd name="connsiteX8" fmla="*/ 197681 w 1236706"/>
                <a:gd name="connsiteY8" fmla="*/ 1504938 h 1765949"/>
                <a:gd name="connsiteX9" fmla="*/ 265023 w 1236706"/>
                <a:gd name="connsiteY9" fmla="*/ 1643717 h 1765949"/>
                <a:gd name="connsiteX10" fmla="*/ 308266 w 1236706"/>
                <a:gd name="connsiteY10" fmla="*/ 1732871 h 1765949"/>
                <a:gd name="connsiteX11" fmla="*/ 324459 w 1236706"/>
                <a:gd name="connsiteY11" fmla="*/ 1765733 h 1765949"/>
                <a:gd name="connsiteX12" fmla="*/ 338270 w 1236706"/>
                <a:gd name="connsiteY12" fmla="*/ 1762494 h 1765949"/>
                <a:gd name="connsiteX13" fmla="*/ 371131 w 1236706"/>
                <a:gd name="connsiteY13" fmla="*/ 1753731 h 1765949"/>
                <a:gd name="connsiteX14" fmla="*/ 481526 w 1236706"/>
                <a:gd name="connsiteY14" fmla="*/ 1716965 h 1765949"/>
                <a:gd name="connsiteX15" fmla="*/ 806900 w 1236706"/>
                <a:gd name="connsiteY15" fmla="*/ 1542086 h 1765949"/>
                <a:gd name="connsiteX16" fmla="*/ 1115891 w 1236706"/>
                <a:gd name="connsiteY16" fmla="*/ 1192518 h 1765949"/>
                <a:gd name="connsiteX17" fmla="*/ 1207712 w 1236706"/>
                <a:gd name="connsiteY17" fmla="*/ 937629 h 1765949"/>
                <a:gd name="connsiteX18" fmla="*/ 1229715 w 1236706"/>
                <a:gd name="connsiteY18" fmla="*/ 567869 h 1765949"/>
                <a:gd name="connsiteX19" fmla="*/ 1212665 w 123670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706" h="1765949">
                  <a:moveTo>
                    <a:pt x="1212665" y="482239"/>
                  </a:moveTo>
                  <a:cubicBezTo>
                    <a:pt x="1179232" y="321743"/>
                    <a:pt x="1071219" y="183725"/>
                    <a:pt x="933392" y="98000"/>
                  </a:cubicBezTo>
                  <a:cubicBezTo>
                    <a:pt x="771467" y="-2774"/>
                    <a:pt x="572871" y="-26301"/>
                    <a:pt x="391229" y="29611"/>
                  </a:cubicBezTo>
                  <a:cubicBezTo>
                    <a:pt x="241305" y="75807"/>
                    <a:pt x="107193" y="188678"/>
                    <a:pt x="41852" y="331839"/>
                  </a:cubicBezTo>
                  <a:cubicBezTo>
                    <a:pt x="-23490" y="475000"/>
                    <a:pt x="-12726" y="642354"/>
                    <a:pt x="76999" y="772275"/>
                  </a:cubicBezTo>
                  <a:cubicBezTo>
                    <a:pt x="129958" y="848951"/>
                    <a:pt x="204158" y="912674"/>
                    <a:pt x="291407" y="947249"/>
                  </a:cubicBezTo>
                  <a:cubicBezTo>
                    <a:pt x="387419" y="985254"/>
                    <a:pt x="496290" y="997732"/>
                    <a:pt x="598493" y="984683"/>
                  </a:cubicBezTo>
                  <a:cubicBezTo>
                    <a:pt x="608304" y="1133082"/>
                    <a:pt x="523912" y="1282244"/>
                    <a:pt x="415137" y="1376636"/>
                  </a:cubicBezTo>
                  <a:cubicBezTo>
                    <a:pt x="351129" y="1432167"/>
                    <a:pt x="276167" y="1473791"/>
                    <a:pt x="197681" y="1504938"/>
                  </a:cubicBezTo>
                  <a:cubicBezTo>
                    <a:pt x="220160" y="1551230"/>
                    <a:pt x="242544" y="1597521"/>
                    <a:pt x="265023" y="1643717"/>
                  </a:cubicBezTo>
                  <a:cubicBezTo>
                    <a:pt x="279406" y="1673435"/>
                    <a:pt x="293884" y="1703153"/>
                    <a:pt x="308266" y="1732871"/>
                  </a:cubicBezTo>
                  <a:cubicBezTo>
                    <a:pt x="311028" y="1738491"/>
                    <a:pt x="318553" y="1763161"/>
                    <a:pt x="324459" y="1765733"/>
                  </a:cubicBezTo>
                  <a:cubicBezTo>
                    <a:pt x="326935" y="1766876"/>
                    <a:pt x="335698" y="1763161"/>
                    <a:pt x="338270" y="1762494"/>
                  </a:cubicBezTo>
                  <a:cubicBezTo>
                    <a:pt x="349319" y="1759827"/>
                    <a:pt x="360273" y="1756874"/>
                    <a:pt x="371131" y="1753731"/>
                  </a:cubicBezTo>
                  <a:cubicBezTo>
                    <a:pt x="408469" y="1743158"/>
                    <a:pt x="445236" y="1730776"/>
                    <a:pt x="481526" y="1716965"/>
                  </a:cubicBezTo>
                  <a:cubicBezTo>
                    <a:pt x="596874" y="1673150"/>
                    <a:pt x="707268" y="1614952"/>
                    <a:pt x="806900" y="1542086"/>
                  </a:cubicBezTo>
                  <a:cubicBezTo>
                    <a:pt x="933582" y="1449407"/>
                    <a:pt x="1042072" y="1331583"/>
                    <a:pt x="1115891" y="1192518"/>
                  </a:cubicBezTo>
                  <a:cubicBezTo>
                    <a:pt x="1158373" y="1112413"/>
                    <a:pt x="1189043" y="1026307"/>
                    <a:pt x="1207712" y="937629"/>
                  </a:cubicBezTo>
                  <a:cubicBezTo>
                    <a:pt x="1232953" y="817709"/>
                    <a:pt x="1245526" y="689693"/>
                    <a:pt x="1229715" y="567869"/>
                  </a:cubicBezTo>
                  <a:cubicBezTo>
                    <a:pt x="1225905" y="538913"/>
                    <a:pt x="1220475" y="510147"/>
                    <a:pt x="121266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00194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43784" y="2135826"/>
            <a:ext cx="5239445" cy="2450040"/>
          </a:xfrm>
        </p:spPr>
        <p:txBody>
          <a:bodyPr>
            <a:noAutofit/>
          </a:bodyPr>
          <a:lstStyle>
            <a:lvl1pPr algn="l">
              <a:defRPr sz="4000" b="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GB"/>
              <a:t>Click and type quote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43783" y="4801617"/>
            <a:ext cx="5239445" cy="5400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0">
                <a:solidFill>
                  <a:schemeClr val="accent4"/>
                </a:solidFill>
              </a:defRPr>
            </a:lvl1pPr>
            <a:lvl2pPr marL="257191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82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574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765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grpSp>
        <p:nvGrpSpPr>
          <p:cNvPr id="14" name="Quote">
            <a:extLst>
              <a:ext uri="{FF2B5EF4-FFF2-40B4-BE49-F238E27FC236}">
                <a16:creationId xmlns:a16="http://schemas.microsoft.com/office/drawing/2014/main" id="{36288991-A23D-A2A3-792C-522E9B30EAE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14439" y="639606"/>
            <a:ext cx="2291716" cy="1548000"/>
            <a:chOff x="2817011" y="265837"/>
            <a:chExt cx="2614377" cy="1765949"/>
          </a:xfrm>
          <a:solidFill>
            <a:schemeClr val="bg2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46AE66-BCC3-63A1-734B-97BBE232913B}"/>
                </a:ext>
              </a:extLst>
            </p:cNvPr>
            <p:cNvSpPr/>
            <p:nvPr/>
          </p:nvSpPr>
          <p:spPr>
            <a:xfrm>
              <a:off x="2817011" y="265837"/>
              <a:ext cx="1236586" cy="1765949"/>
            </a:xfrm>
            <a:custGeom>
              <a:avLst/>
              <a:gdLst>
                <a:gd name="connsiteX0" fmla="*/ 1212545 w 1236586"/>
                <a:gd name="connsiteY0" fmla="*/ 482239 h 1765949"/>
                <a:gd name="connsiteX1" fmla="*/ 933272 w 1236586"/>
                <a:gd name="connsiteY1" fmla="*/ 98000 h 1765949"/>
                <a:gd name="connsiteX2" fmla="*/ 391109 w 1236586"/>
                <a:gd name="connsiteY2" fmla="*/ 29611 h 1765949"/>
                <a:gd name="connsiteX3" fmla="*/ 41732 w 1236586"/>
                <a:gd name="connsiteY3" fmla="*/ 331839 h 1765949"/>
                <a:gd name="connsiteX4" fmla="*/ 76879 w 1236586"/>
                <a:gd name="connsiteY4" fmla="*/ 772275 h 1765949"/>
                <a:gd name="connsiteX5" fmla="*/ 291287 w 1236586"/>
                <a:gd name="connsiteY5" fmla="*/ 947249 h 1765949"/>
                <a:gd name="connsiteX6" fmla="*/ 598373 w 1236586"/>
                <a:gd name="connsiteY6" fmla="*/ 984683 h 1765949"/>
                <a:gd name="connsiteX7" fmla="*/ 415016 w 1236586"/>
                <a:gd name="connsiteY7" fmla="*/ 1376636 h 1765949"/>
                <a:gd name="connsiteX8" fmla="*/ 197561 w 1236586"/>
                <a:gd name="connsiteY8" fmla="*/ 1504938 h 1765949"/>
                <a:gd name="connsiteX9" fmla="*/ 264902 w 1236586"/>
                <a:gd name="connsiteY9" fmla="*/ 1643717 h 1765949"/>
                <a:gd name="connsiteX10" fmla="*/ 308146 w 1236586"/>
                <a:gd name="connsiteY10" fmla="*/ 1732871 h 1765949"/>
                <a:gd name="connsiteX11" fmla="*/ 324338 w 1236586"/>
                <a:gd name="connsiteY11" fmla="*/ 1765733 h 1765949"/>
                <a:gd name="connsiteX12" fmla="*/ 338150 w 1236586"/>
                <a:gd name="connsiteY12" fmla="*/ 1762494 h 1765949"/>
                <a:gd name="connsiteX13" fmla="*/ 371011 w 1236586"/>
                <a:gd name="connsiteY13" fmla="*/ 1753731 h 1765949"/>
                <a:gd name="connsiteX14" fmla="*/ 481406 w 1236586"/>
                <a:gd name="connsiteY14" fmla="*/ 1716965 h 1765949"/>
                <a:gd name="connsiteX15" fmla="*/ 806780 w 1236586"/>
                <a:gd name="connsiteY15" fmla="*/ 1542086 h 1765949"/>
                <a:gd name="connsiteX16" fmla="*/ 1115771 w 1236586"/>
                <a:gd name="connsiteY16" fmla="*/ 1192518 h 1765949"/>
                <a:gd name="connsiteX17" fmla="*/ 1207592 w 1236586"/>
                <a:gd name="connsiteY17" fmla="*/ 937629 h 1765949"/>
                <a:gd name="connsiteX18" fmla="*/ 1229594 w 1236586"/>
                <a:gd name="connsiteY18" fmla="*/ 567869 h 1765949"/>
                <a:gd name="connsiteX19" fmla="*/ 1212545 w 123658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586" h="1765949">
                  <a:moveTo>
                    <a:pt x="1212545" y="482239"/>
                  </a:moveTo>
                  <a:cubicBezTo>
                    <a:pt x="1179112" y="321743"/>
                    <a:pt x="1071098" y="183725"/>
                    <a:pt x="933272" y="98000"/>
                  </a:cubicBezTo>
                  <a:cubicBezTo>
                    <a:pt x="771347" y="-2774"/>
                    <a:pt x="572655" y="-26301"/>
                    <a:pt x="391109" y="29611"/>
                  </a:cubicBezTo>
                  <a:cubicBezTo>
                    <a:pt x="241185" y="75807"/>
                    <a:pt x="106978" y="188678"/>
                    <a:pt x="41732" y="331839"/>
                  </a:cubicBezTo>
                  <a:cubicBezTo>
                    <a:pt x="-23324" y="474524"/>
                    <a:pt x="-12847" y="642354"/>
                    <a:pt x="76879" y="772275"/>
                  </a:cubicBezTo>
                  <a:cubicBezTo>
                    <a:pt x="129838" y="848951"/>
                    <a:pt x="204038" y="912674"/>
                    <a:pt x="291287" y="947249"/>
                  </a:cubicBezTo>
                  <a:cubicBezTo>
                    <a:pt x="387299" y="985254"/>
                    <a:pt x="496169" y="997732"/>
                    <a:pt x="598373" y="984683"/>
                  </a:cubicBezTo>
                  <a:cubicBezTo>
                    <a:pt x="608183" y="1133082"/>
                    <a:pt x="523792" y="1282244"/>
                    <a:pt x="415016" y="1376636"/>
                  </a:cubicBezTo>
                  <a:cubicBezTo>
                    <a:pt x="351008" y="1432167"/>
                    <a:pt x="276047" y="1473791"/>
                    <a:pt x="197561" y="1504938"/>
                  </a:cubicBezTo>
                  <a:cubicBezTo>
                    <a:pt x="220040" y="1551230"/>
                    <a:pt x="242423" y="1597521"/>
                    <a:pt x="264902" y="1643717"/>
                  </a:cubicBezTo>
                  <a:cubicBezTo>
                    <a:pt x="279285" y="1673435"/>
                    <a:pt x="293763" y="1703153"/>
                    <a:pt x="308146" y="1732871"/>
                  </a:cubicBezTo>
                  <a:cubicBezTo>
                    <a:pt x="310908" y="1738491"/>
                    <a:pt x="318433" y="1763161"/>
                    <a:pt x="324338" y="1765733"/>
                  </a:cubicBezTo>
                  <a:cubicBezTo>
                    <a:pt x="326815" y="1766876"/>
                    <a:pt x="335578" y="1763161"/>
                    <a:pt x="338150" y="1762494"/>
                  </a:cubicBezTo>
                  <a:cubicBezTo>
                    <a:pt x="349199" y="1759827"/>
                    <a:pt x="360152" y="1756874"/>
                    <a:pt x="371011" y="1753731"/>
                  </a:cubicBezTo>
                  <a:cubicBezTo>
                    <a:pt x="408349" y="1743158"/>
                    <a:pt x="445115" y="1730776"/>
                    <a:pt x="481406" y="1716965"/>
                  </a:cubicBezTo>
                  <a:cubicBezTo>
                    <a:pt x="596753" y="1673150"/>
                    <a:pt x="707148" y="1614952"/>
                    <a:pt x="806780" y="1542086"/>
                  </a:cubicBezTo>
                  <a:cubicBezTo>
                    <a:pt x="933462" y="1449407"/>
                    <a:pt x="1041952" y="1331583"/>
                    <a:pt x="1115771" y="1192518"/>
                  </a:cubicBezTo>
                  <a:cubicBezTo>
                    <a:pt x="1158252" y="1112413"/>
                    <a:pt x="1188923" y="1026307"/>
                    <a:pt x="1207592" y="937629"/>
                  </a:cubicBezTo>
                  <a:cubicBezTo>
                    <a:pt x="1232833" y="817709"/>
                    <a:pt x="1245406" y="689693"/>
                    <a:pt x="1229594" y="567869"/>
                  </a:cubicBezTo>
                  <a:cubicBezTo>
                    <a:pt x="1225784" y="538913"/>
                    <a:pt x="1220355" y="510147"/>
                    <a:pt x="121254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75C50E4-F6DE-940D-DE91-F853D2F0A642}"/>
                </a:ext>
              </a:extLst>
            </p:cNvPr>
            <p:cNvSpPr/>
            <p:nvPr/>
          </p:nvSpPr>
          <p:spPr>
            <a:xfrm>
              <a:off x="4194682" y="265837"/>
              <a:ext cx="1236706" cy="1765949"/>
            </a:xfrm>
            <a:custGeom>
              <a:avLst/>
              <a:gdLst>
                <a:gd name="connsiteX0" fmla="*/ 1212665 w 1236706"/>
                <a:gd name="connsiteY0" fmla="*/ 482239 h 1765949"/>
                <a:gd name="connsiteX1" fmla="*/ 933392 w 1236706"/>
                <a:gd name="connsiteY1" fmla="*/ 98000 h 1765949"/>
                <a:gd name="connsiteX2" fmla="*/ 391229 w 1236706"/>
                <a:gd name="connsiteY2" fmla="*/ 29611 h 1765949"/>
                <a:gd name="connsiteX3" fmla="*/ 41852 w 1236706"/>
                <a:gd name="connsiteY3" fmla="*/ 331839 h 1765949"/>
                <a:gd name="connsiteX4" fmla="*/ 76999 w 1236706"/>
                <a:gd name="connsiteY4" fmla="*/ 772275 h 1765949"/>
                <a:gd name="connsiteX5" fmla="*/ 291407 w 1236706"/>
                <a:gd name="connsiteY5" fmla="*/ 947249 h 1765949"/>
                <a:gd name="connsiteX6" fmla="*/ 598493 w 1236706"/>
                <a:gd name="connsiteY6" fmla="*/ 984683 h 1765949"/>
                <a:gd name="connsiteX7" fmla="*/ 415137 w 1236706"/>
                <a:gd name="connsiteY7" fmla="*/ 1376636 h 1765949"/>
                <a:gd name="connsiteX8" fmla="*/ 197681 w 1236706"/>
                <a:gd name="connsiteY8" fmla="*/ 1504938 h 1765949"/>
                <a:gd name="connsiteX9" fmla="*/ 265023 w 1236706"/>
                <a:gd name="connsiteY9" fmla="*/ 1643717 h 1765949"/>
                <a:gd name="connsiteX10" fmla="*/ 308266 w 1236706"/>
                <a:gd name="connsiteY10" fmla="*/ 1732871 h 1765949"/>
                <a:gd name="connsiteX11" fmla="*/ 324459 w 1236706"/>
                <a:gd name="connsiteY11" fmla="*/ 1765733 h 1765949"/>
                <a:gd name="connsiteX12" fmla="*/ 338270 w 1236706"/>
                <a:gd name="connsiteY12" fmla="*/ 1762494 h 1765949"/>
                <a:gd name="connsiteX13" fmla="*/ 371131 w 1236706"/>
                <a:gd name="connsiteY13" fmla="*/ 1753731 h 1765949"/>
                <a:gd name="connsiteX14" fmla="*/ 481526 w 1236706"/>
                <a:gd name="connsiteY14" fmla="*/ 1716965 h 1765949"/>
                <a:gd name="connsiteX15" fmla="*/ 806900 w 1236706"/>
                <a:gd name="connsiteY15" fmla="*/ 1542086 h 1765949"/>
                <a:gd name="connsiteX16" fmla="*/ 1115891 w 1236706"/>
                <a:gd name="connsiteY16" fmla="*/ 1192518 h 1765949"/>
                <a:gd name="connsiteX17" fmla="*/ 1207712 w 1236706"/>
                <a:gd name="connsiteY17" fmla="*/ 937629 h 1765949"/>
                <a:gd name="connsiteX18" fmla="*/ 1229715 w 1236706"/>
                <a:gd name="connsiteY18" fmla="*/ 567869 h 1765949"/>
                <a:gd name="connsiteX19" fmla="*/ 1212665 w 123670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706" h="1765949">
                  <a:moveTo>
                    <a:pt x="1212665" y="482239"/>
                  </a:moveTo>
                  <a:cubicBezTo>
                    <a:pt x="1179232" y="321743"/>
                    <a:pt x="1071219" y="183725"/>
                    <a:pt x="933392" y="98000"/>
                  </a:cubicBezTo>
                  <a:cubicBezTo>
                    <a:pt x="771467" y="-2774"/>
                    <a:pt x="572871" y="-26301"/>
                    <a:pt x="391229" y="29611"/>
                  </a:cubicBezTo>
                  <a:cubicBezTo>
                    <a:pt x="241305" y="75807"/>
                    <a:pt x="107193" y="188678"/>
                    <a:pt x="41852" y="331839"/>
                  </a:cubicBezTo>
                  <a:cubicBezTo>
                    <a:pt x="-23490" y="475000"/>
                    <a:pt x="-12726" y="642354"/>
                    <a:pt x="76999" y="772275"/>
                  </a:cubicBezTo>
                  <a:cubicBezTo>
                    <a:pt x="129958" y="848951"/>
                    <a:pt x="204158" y="912674"/>
                    <a:pt x="291407" y="947249"/>
                  </a:cubicBezTo>
                  <a:cubicBezTo>
                    <a:pt x="387419" y="985254"/>
                    <a:pt x="496290" y="997732"/>
                    <a:pt x="598493" y="984683"/>
                  </a:cubicBezTo>
                  <a:cubicBezTo>
                    <a:pt x="608304" y="1133082"/>
                    <a:pt x="523912" y="1282244"/>
                    <a:pt x="415137" y="1376636"/>
                  </a:cubicBezTo>
                  <a:cubicBezTo>
                    <a:pt x="351129" y="1432167"/>
                    <a:pt x="276167" y="1473791"/>
                    <a:pt x="197681" y="1504938"/>
                  </a:cubicBezTo>
                  <a:cubicBezTo>
                    <a:pt x="220160" y="1551230"/>
                    <a:pt x="242544" y="1597521"/>
                    <a:pt x="265023" y="1643717"/>
                  </a:cubicBezTo>
                  <a:cubicBezTo>
                    <a:pt x="279406" y="1673435"/>
                    <a:pt x="293884" y="1703153"/>
                    <a:pt x="308266" y="1732871"/>
                  </a:cubicBezTo>
                  <a:cubicBezTo>
                    <a:pt x="311028" y="1738491"/>
                    <a:pt x="318553" y="1763161"/>
                    <a:pt x="324459" y="1765733"/>
                  </a:cubicBezTo>
                  <a:cubicBezTo>
                    <a:pt x="326935" y="1766876"/>
                    <a:pt x="335698" y="1763161"/>
                    <a:pt x="338270" y="1762494"/>
                  </a:cubicBezTo>
                  <a:cubicBezTo>
                    <a:pt x="349319" y="1759827"/>
                    <a:pt x="360273" y="1756874"/>
                    <a:pt x="371131" y="1753731"/>
                  </a:cubicBezTo>
                  <a:cubicBezTo>
                    <a:pt x="408469" y="1743158"/>
                    <a:pt x="445236" y="1730776"/>
                    <a:pt x="481526" y="1716965"/>
                  </a:cubicBezTo>
                  <a:cubicBezTo>
                    <a:pt x="596874" y="1673150"/>
                    <a:pt x="707268" y="1614952"/>
                    <a:pt x="806900" y="1542086"/>
                  </a:cubicBezTo>
                  <a:cubicBezTo>
                    <a:pt x="933582" y="1449407"/>
                    <a:pt x="1042072" y="1331583"/>
                    <a:pt x="1115891" y="1192518"/>
                  </a:cubicBezTo>
                  <a:cubicBezTo>
                    <a:pt x="1158373" y="1112413"/>
                    <a:pt x="1189043" y="1026307"/>
                    <a:pt x="1207712" y="937629"/>
                  </a:cubicBezTo>
                  <a:cubicBezTo>
                    <a:pt x="1232953" y="817709"/>
                    <a:pt x="1245526" y="689693"/>
                    <a:pt x="1229715" y="567869"/>
                  </a:cubicBezTo>
                  <a:cubicBezTo>
                    <a:pt x="1225905" y="538913"/>
                    <a:pt x="1220475" y="510147"/>
                    <a:pt x="121266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Logotype, static">
            <a:extLst>
              <a:ext uri="{FF2B5EF4-FFF2-40B4-BE49-F238E27FC236}">
                <a16:creationId xmlns:a16="http://schemas.microsoft.com/office/drawing/2014/main" id="{ED491FC6-D7FC-0600-9C48-CD411A9E488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86802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1339200"/>
            <a:ext cx="5436000" cy="1301642"/>
          </a:xfrm>
        </p:spPr>
        <p:txBody>
          <a:bodyPr/>
          <a:lstStyle>
            <a:lvl1pPr>
              <a:defRPr sz="4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2761403"/>
            <a:ext cx="5436000" cy="10800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000" b="1">
                <a:solidFill>
                  <a:srgbClr val="FFFFFF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8000" y="4299045"/>
            <a:ext cx="5436000" cy="825689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050">
                <a:solidFill>
                  <a:schemeClr val="bg1"/>
                </a:solidFill>
              </a:defRPr>
            </a:lvl1pPr>
            <a:lvl2pPr marL="257191" indent="0">
              <a:buNone/>
              <a:defRPr sz="900">
                <a:solidFill>
                  <a:schemeClr val="bg1"/>
                </a:solidFill>
              </a:defRPr>
            </a:lvl2pPr>
            <a:lvl3pPr marL="514382" indent="0">
              <a:buNone/>
              <a:defRPr sz="900">
                <a:solidFill>
                  <a:schemeClr val="bg1"/>
                </a:solidFill>
              </a:defRPr>
            </a:lvl3pPr>
            <a:lvl4pPr marL="771574" indent="0">
              <a:buNone/>
              <a:defRPr sz="900">
                <a:solidFill>
                  <a:schemeClr val="bg1"/>
                </a:solidFill>
              </a:defRPr>
            </a:lvl4pPr>
            <a:lvl5pPr marL="1028765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9557448" y="3630308"/>
            <a:ext cx="2640901" cy="2674962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" name="Logotype">
            <a:extLst>
              <a:ext uri="{FF2B5EF4-FFF2-40B4-BE49-F238E27FC236}">
                <a16:creationId xmlns:a16="http://schemas.microsoft.com/office/drawing/2014/main" id="{9C78D250-5250-69CE-D117-F4F588675F43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530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AFD68E-0C6A-0C2E-927D-9A39A4E85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7913F04-D00F-8EBE-05F7-92EA84AF8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F89E51F-915F-86CD-BBF3-1EFB1D0ED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29.01.2024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E6018F8-58FD-5AFD-D817-77916D124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4B27547-9FF2-FFEE-9A5A-F9043C06B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40081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B7A350D2-E265-48FF-8A18-B8E72C2028D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B7A350D2-E265-48FF-8A18-B8E72C2028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8264"/>
            <a:ext cx="7200000" cy="750221"/>
          </a:xfrm>
        </p:spPr>
        <p:txBody>
          <a:bodyPr vert="horz">
            <a:noAutofit/>
          </a:bodyPr>
          <a:lstStyle>
            <a:lvl1pPr>
              <a:defRPr sz="2399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0">
                <a:solidFill>
                  <a:srgbClr val="FFFFFF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 b="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 b="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8" name="AutoShape 3"/>
          <p:cNvSpPr>
            <a:spLocks noChangeAspect="1" noChangeArrowheads="1" noTextEdit="1"/>
          </p:cNvSpPr>
          <p:nvPr userDrawn="1"/>
        </p:nvSpPr>
        <p:spPr bwMode="auto">
          <a:xfrm>
            <a:off x="8326439" y="2854326"/>
            <a:ext cx="3995737" cy="4005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grpSp>
        <p:nvGrpSpPr>
          <p:cNvPr id="17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27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28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9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0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1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2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548574244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BA1A426D-F960-45C6-A75C-7CA45CBC989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BA1A426D-F960-45C6-A75C-7CA45CBC98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26670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N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88BB6FA-5B0D-47C6-B132-99204A2F204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88BB6FA-5B0D-47C6-B132-99204A2F20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000" y="1332001"/>
            <a:ext cx="7200000" cy="4428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00746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5832702-13D4-CC82-9036-5C11D2AEC3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" y="2"/>
            <a:ext cx="12195174" cy="6859587"/>
          </a:xfrm>
          <a:custGeom>
            <a:avLst/>
            <a:gdLst>
              <a:gd name="connsiteX0" fmla="*/ 7166078 w 12195174"/>
              <a:gd name="connsiteY0" fmla="*/ 3249843 h 6859587"/>
              <a:gd name="connsiteX1" fmla="*/ 6964845 w 12195174"/>
              <a:gd name="connsiteY1" fmla="*/ 3451568 h 6859587"/>
              <a:gd name="connsiteX2" fmla="*/ 6964845 w 12195174"/>
              <a:gd name="connsiteY2" fmla="*/ 3725337 h 6859587"/>
              <a:gd name="connsiteX3" fmla="*/ 7166078 w 12195174"/>
              <a:gd name="connsiteY3" fmla="*/ 3931864 h 6859587"/>
              <a:gd name="connsiteX4" fmla="*/ 7367310 w 12195174"/>
              <a:gd name="connsiteY4" fmla="*/ 3725337 h 6859587"/>
              <a:gd name="connsiteX5" fmla="*/ 7367310 w 12195174"/>
              <a:gd name="connsiteY5" fmla="*/ 3451568 h 6859587"/>
              <a:gd name="connsiteX6" fmla="*/ 7166078 w 12195174"/>
              <a:gd name="connsiteY6" fmla="*/ 3249843 h 6859587"/>
              <a:gd name="connsiteX7" fmla="*/ 11381105 w 12195174"/>
              <a:gd name="connsiteY7" fmla="*/ 3216105 h 6859587"/>
              <a:gd name="connsiteX8" fmla="*/ 11040094 w 12195174"/>
              <a:gd name="connsiteY8" fmla="*/ 3556386 h 6859587"/>
              <a:gd name="connsiteX9" fmla="*/ 11040094 w 12195174"/>
              <a:gd name="connsiteY9" fmla="*/ 4572438 h 6859587"/>
              <a:gd name="connsiteX10" fmla="*/ 11381105 w 12195174"/>
              <a:gd name="connsiteY10" fmla="*/ 4912719 h 6859587"/>
              <a:gd name="connsiteX11" fmla="*/ 11722115 w 12195174"/>
              <a:gd name="connsiteY11" fmla="*/ 4572438 h 6859587"/>
              <a:gd name="connsiteX12" fmla="*/ 11722115 w 12195174"/>
              <a:gd name="connsiteY12" fmla="*/ 3556386 h 6859587"/>
              <a:gd name="connsiteX13" fmla="*/ 11381105 w 12195174"/>
              <a:gd name="connsiteY13" fmla="*/ 3216105 h 6859587"/>
              <a:gd name="connsiteX14" fmla="*/ 10273739 w 12195174"/>
              <a:gd name="connsiteY14" fmla="*/ 2435275 h 6859587"/>
              <a:gd name="connsiteX15" fmla="*/ 9851982 w 12195174"/>
              <a:gd name="connsiteY15" fmla="*/ 2857025 h 6859587"/>
              <a:gd name="connsiteX16" fmla="*/ 9851982 w 12195174"/>
              <a:gd name="connsiteY16" fmla="*/ 5814068 h 6859587"/>
              <a:gd name="connsiteX17" fmla="*/ 10273739 w 12195174"/>
              <a:gd name="connsiteY17" fmla="*/ 6240610 h 6859587"/>
              <a:gd name="connsiteX18" fmla="*/ 10700289 w 12195174"/>
              <a:gd name="connsiteY18" fmla="*/ 5814068 h 6859587"/>
              <a:gd name="connsiteX19" fmla="*/ 10700289 w 12195174"/>
              <a:gd name="connsiteY19" fmla="*/ 2857025 h 6859587"/>
              <a:gd name="connsiteX20" fmla="*/ 10273739 w 12195174"/>
              <a:gd name="connsiteY20" fmla="*/ 2435275 h 6859587"/>
              <a:gd name="connsiteX21" fmla="*/ 7980646 w 12195174"/>
              <a:gd name="connsiteY21" fmla="*/ 2264169 h 6859587"/>
              <a:gd name="connsiteX22" fmla="*/ 7639635 w 12195174"/>
              <a:gd name="connsiteY22" fmla="*/ 2604455 h 6859587"/>
              <a:gd name="connsiteX23" fmla="*/ 7639635 w 12195174"/>
              <a:gd name="connsiteY23" fmla="*/ 3625316 h 6859587"/>
              <a:gd name="connsiteX24" fmla="*/ 7980646 w 12195174"/>
              <a:gd name="connsiteY24" fmla="*/ 3965603 h 6859587"/>
              <a:gd name="connsiteX25" fmla="*/ 8321656 w 12195174"/>
              <a:gd name="connsiteY25" fmla="*/ 3625316 h 6859587"/>
              <a:gd name="connsiteX26" fmla="*/ 8321656 w 12195174"/>
              <a:gd name="connsiteY26" fmla="*/ 2604455 h 6859587"/>
              <a:gd name="connsiteX27" fmla="*/ 7980646 w 12195174"/>
              <a:gd name="connsiteY27" fmla="*/ 2264169 h 6859587"/>
              <a:gd name="connsiteX28" fmla="*/ 9084416 w 12195174"/>
              <a:gd name="connsiteY28" fmla="*/ 941097 h 6859587"/>
              <a:gd name="connsiteX29" fmla="*/ 8661460 w 12195174"/>
              <a:gd name="connsiteY29" fmla="*/ 1367640 h 6859587"/>
              <a:gd name="connsiteX30" fmla="*/ 8661460 w 12195174"/>
              <a:gd name="connsiteY30" fmla="*/ 4319890 h 6859587"/>
              <a:gd name="connsiteX31" fmla="*/ 9084416 w 12195174"/>
              <a:gd name="connsiteY31" fmla="*/ 4746432 h 6859587"/>
              <a:gd name="connsiteX32" fmla="*/ 9512178 w 12195174"/>
              <a:gd name="connsiteY32" fmla="*/ 4319890 h 6859587"/>
              <a:gd name="connsiteX33" fmla="*/ 9512178 w 12195174"/>
              <a:gd name="connsiteY33" fmla="*/ 1367640 h 6859587"/>
              <a:gd name="connsiteX34" fmla="*/ 9084416 w 12195174"/>
              <a:gd name="connsiteY34" fmla="*/ 941097 h 6859587"/>
              <a:gd name="connsiteX35" fmla="*/ 0 w 12195174"/>
              <a:gd name="connsiteY35" fmla="*/ 0 h 6859587"/>
              <a:gd name="connsiteX36" fmla="*/ 12195174 w 12195174"/>
              <a:gd name="connsiteY36" fmla="*/ 0 h 6859587"/>
              <a:gd name="connsiteX37" fmla="*/ 12195174 w 12195174"/>
              <a:gd name="connsiteY37" fmla="*/ 3250010 h 6859587"/>
              <a:gd name="connsiteX38" fmla="*/ 12154552 w 12195174"/>
              <a:gd name="connsiteY38" fmla="*/ 3253980 h 6859587"/>
              <a:gd name="connsiteX39" fmla="*/ 11984800 w 12195174"/>
              <a:gd name="connsiteY39" fmla="*/ 3451568 h 6859587"/>
              <a:gd name="connsiteX40" fmla="*/ 11984800 w 12195174"/>
              <a:gd name="connsiteY40" fmla="*/ 3725337 h 6859587"/>
              <a:gd name="connsiteX41" fmla="*/ 12154552 w 12195174"/>
              <a:gd name="connsiteY41" fmla="*/ 3927718 h 6859587"/>
              <a:gd name="connsiteX42" fmla="*/ 12195174 w 12195174"/>
              <a:gd name="connsiteY42" fmla="*/ 3931697 h 6859587"/>
              <a:gd name="connsiteX43" fmla="*/ 12195174 w 12195174"/>
              <a:gd name="connsiteY43" fmla="*/ 6859587 h 6859587"/>
              <a:gd name="connsiteX44" fmla="*/ 0 w 12195174"/>
              <a:gd name="connsiteY44" fmla="*/ 6859587 h 6859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2195174" h="6859587">
                <a:moveTo>
                  <a:pt x="7166078" y="3249843"/>
                </a:moveTo>
                <a:cubicBezTo>
                  <a:pt x="7051088" y="3249843"/>
                  <a:pt x="6964845" y="3341099"/>
                  <a:pt x="6964845" y="3451568"/>
                </a:cubicBezTo>
                <a:cubicBezTo>
                  <a:pt x="6964845" y="3451568"/>
                  <a:pt x="6964845" y="3451568"/>
                  <a:pt x="6964845" y="3725337"/>
                </a:cubicBezTo>
                <a:cubicBezTo>
                  <a:pt x="6964845" y="3840608"/>
                  <a:pt x="7051088" y="3931864"/>
                  <a:pt x="7166078" y="3931864"/>
                </a:cubicBezTo>
                <a:cubicBezTo>
                  <a:pt x="7276276" y="3931864"/>
                  <a:pt x="7367310" y="3840608"/>
                  <a:pt x="7367310" y="3725337"/>
                </a:cubicBezTo>
                <a:cubicBezTo>
                  <a:pt x="7367310" y="3725337"/>
                  <a:pt x="7367310" y="3725337"/>
                  <a:pt x="7367310" y="3451568"/>
                </a:cubicBezTo>
                <a:cubicBezTo>
                  <a:pt x="7367310" y="3341099"/>
                  <a:pt x="7276276" y="3249843"/>
                  <a:pt x="7166078" y="3249843"/>
                </a:cubicBezTo>
                <a:close/>
                <a:moveTo>
                  <a:pt x="11381105" y="3216105"/>
                </a:moveTo>
                <a:cubicBezTo>
                  <a:pt x="11193789" y="3216105"/>
                  <a:pt x="11040094" y="3369471"/>
                  <a:pt x="11040094" y="3556386"/>
                </a:cubicBezTo>
                <a:cubicBezTo>
                  <a:pt x="11040094" y="3556386"/>
                  <a:pt x="11040094" y="3556386"/>
                  <a:pt x="11040094" y="4572438"/>
                </a:cubicBezTo>
                <a:cubicBezTo>
                  <a:pt x="11040094" y="4759353"/>
                  <a:pt x="11193789" y="4912719"/>
                  <a:pt x="11381105" y="4912719"/>
                </a:cubicBezTo>
                <a:cubicBezTo>
                  <a:pt x="11568420" y="4912719"/>
                  <a:pt x="11722115" y="4759353"/>
                  <a:pt x="11722115" y="4572438"/>
                </a:cubicBezTo>
                <a:cubicBezTo>
                  <a:pt x="11722115" y="4572438"/>
                  <a:pt x="11722115" y="4572438"/>
                  <a:pt x="11722115" y="3556386"/>
                </a:cubicBezTo>
                <a:cubicBezTo>
                  <a:pt x="11722115" y="3369471"/>
                  <a:pt x="11568420" y="3216105"/>
                  <a:pt x="11381105" y="3216105"/>
                </a:cubicBezTo>
                <a:close/>
                <a:moveTo>
                  <a:pt x="10273739" y="2435275"/>
                </a:moveTo>
                <a:cubicBezTo>
                  <a:pt x="10043690" y="2435275"/>
                  <a:pt x="9851982" y="2626980"/>
                  <a:pt x="9851982" y="2857025"/>
                </a:cubicBezTo>
                <a:cubicBezTo>
                  <a:pt x="9851982" y="2857025"/>
                  <a:pt x="9851982" y="2857025"/>
                  <a:pt x="9851982" y="5814068"/>
                </a:cubicBezTo>
                <a:cubicBezTo>
                  <a:pt x="9851982" y="6048906"/>
                  <a:pt x="10043690" y="6240610"/>
                  <a:pt x="10273739" y="6240610"/>
                </a:cubicBezTo>
                <a:cubicBezTo>
                  <a:pt x="10508581" y="6240610"/>
                  <a:pt x="10700289" y="6048906"/>
                  <a:pt x="10700289" y="5814068"/>
                </a:cubicBezTo>
                <a:cubicBezTo>
                  <a:pt x="10700289" y="5814068"/>
                  <a:pt x="10700289" y="5814068"/>
                  <a:pt x="10700289" y="2857025"/>
                </a:cubicBezTo>
                <a:cubicBezTo>
                  <a:pt x="10700289" y="2626980"/>
                  <a:pt x="10508581" y="2435275"/>
                  <a:pt x="10273739" y="2435275"/>
                </a:cubicBezTo>
                <a:close/>
                <a:moveTo>
                  <a:pt x="7980646" y="2264169"/>
                </a:moveTo>
                <a:cubicBezTo>
                  <a:pt x="7793330" y="2264169"/>
                  <a:pt x="7639635" y="2417538"/>
                  <a:pt x="7639635" y="2604455"/>
                </a:cubicBezTo>
                <a:cubicBezTo>
                  <a:pt x="7639635" y="2604455"/>
                  <a:pt x="7639635" y="2604455"/>
                  <a:pt x="7639635" y="3625316"/>
                </a:cubicBezTo>
                <a:cubicBezTo>
                  <a:pt x="7639635" y="3812234"/>
                  <a:pt x="7793330" y="3965603"/>
                  <a:pt x="7980646" y="3965603"/>
                </a:cubicBezTo>
                <a:cubicBezTo>
                  <a:pt x="8167961" y="3965603"/>
                  <a:pt x="8321656" y="3812234"/>
                  <a:pt x="8321656" y="3625316"/>
                </a:cubicBezTo>
                <a:cubicBezTo>
                  <a:pt x="8321656" y="3625316"/>
                  <a:pt x="8321656" y="3625316"/>
                  <a:pt x="8321656" y="2604455"/>
                </a:cubicBezTo>
                <a:cubicBezTo>
                  <a:pt x="8321656" y="2417538"/>
                  <a:pt x="8167961" y="2264169"/>
                  <a:pt x="7980646" y="2264169"/>
                </a:cubicBezTo>
                <a:close/>
                <a:moveTo>
                  <a:pt x="9084416" y="941097"/>
                </a:moveTo>
                <a:cubicBezTo>
                  <a:pt x="8853713" y="941097"/>
                  <a:pt x="8661460" y="1132802"/>
                  <a:pt x="8661460" y="1367640"/>
                </a:cubicBezTo>
                <a:cubicBezTo>
                  <a:pt x="8661460" y="1367640"/>
                  <a:pt x="8661460" y="1367640"/>
                  <a:pt x="8661460" y="4319890"/>
                </a:cubicBezTo>
                <a:cubicBezTo>
                  <a:pt x="8661460" y="4554728"/>
                  <a:pt x="8853713" y="4746432"/>
                  <a:pt x="9084416" y="4746432"/>
                </a:cubicBezTo>
                <a:cubicBezTo>
                  <a:pt x="9319925" y="4746432"/>
                  <a:pt x="9512178" y="4554728"/>
                  <a:pt x="9512178" y="4319890"/>
                </a:cubicBezTo>
                <a:cubicBezTo>
                  <a:pt x="9512178" y="4319890"/>
                  <a:pt x="9512178" y="4319890"/>
                  <a:pt x="9512178" y="1367640"/>
                </a:cubicBezTo>
                <a:cubicBezTo>
                  <a:pt x="9512178" y="1132802"/>
                  <a:pt x="9319925" y="941097"/>
                  <a:pt x="9084416" y="941097"/>
                </a:cubicBezTo>
                <a:close/>
                <a:moveTo>
                  <a:pt x="0" y="0"/>
                </a:moveTo>
                <a:lnTo>
                  <a:pt x="12195174" y="0"/>
                </a:lnTo>
                <a:lnTo>
                  <a:pt x="12195174" y="3250010"/>
                </a:lnTo>
                <a:lnTo>
                  <a:pt x="12154552" y="3253980"/>
                </a:lnTo>
                <a:cubicBezTo>
                  <a:pt x="12058605" y="3272957"/>
                  <a:pt x="11984800" y="3354908"/>
                  <a:pt x="11984800" y="3451568"/>
                </a:cubicBezTo>
                <a:cubicBezTo>
                  <a:pt x="11984800" y="3725337"/>
                  <a:pt x="11984800" y="3725337"/>
                  <a:pt x="11984800" y="3725337"/>
                </a:cubicBezTo>
                <a:cubicBezTo>
                  <a:pt x="11984800" y="3826199"/>
                  <a:pt x="12058605" y="3908675"/>
                  <a:pt x="12154552" y="3927718"/>
                </a:cubicBezTo>
                <a:lnTo>
                  <a:pt x="12195174" y="3931697"/>
                </a:lnTo>
                <a:lnTo>
                  <a:pt x="12195174" y="6859587"/>
                </a:lnTo>
                <a:lnTo>
                  <a:pt x="0" y="6859587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 tIns="504000" anchor="t" anchorCtr="0">
            <a:noAutofit/>
          </a:bodyPr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48000" y="1339200"/>
            <a:ext cx="5436000" cy="24732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48000" y="4294800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8000" y="4773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48000" y="5025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4" name="Logotype">
            <a:extLst>
              <a:ext uri="{FF2B5EF4-FFF2-40B4-BE49-F238E27FC236}">
                <a16:creationId xmlns:a16="http://schemas.microsoft.com/office/drawing/2014/main" id="{AA0C9813-7F76-32AC-AEFF-1C7A7D0E03B0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243811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B7EAF30B-C6FE-419F-9DDD-2F7C8F74965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B7EAF30B-C6FE-419F-9DDD-2F7C8F7496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1" y="1332001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1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5420554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8A4EE704-CBAE-40D3-99B9-2F6866CE582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8A4EE704-CBAE-40D3-99B9-2F6866CE58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9601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6" name="Content Placeholder 3"/>
          <p:cNvSpPr>
            <a:spLocks noGrp="1"/>
          </p:cNvSpPr>
          <p:nvPr>
            <p:ph sz="half" idx="13"/>
          </p:nvPr>
        </p:nvSpPr>
        <p:spPr>
          <a:xfrm>
            <a:off x="8067601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113466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C01AC24A-6007-4B76-A5C1-8CC8F1FCCE2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C01AC24A-6007-4B76-A5C1-8CC8F1FCCE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776427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628213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1A3C16D-C06E-450C-B5DA-7A45EA7F67C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1A3C16D-C06E-450C-B5DA-7A45EA7F67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316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1" y="1332001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38794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3CBE3B95-736E-483D-A653-F3B2C00695A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3CBE3B95-736E-483D-A653-F3B2C00695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1" y="1332001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192000" y="1332001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324396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7D95EF-9A2C-40BF-AAE0-793234876FD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5F7D95EF-9A2C-40BF-AAE0-793234876F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0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8067601" y="1332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5"/>
          </p:nvPr>
        </p:nvSpPr>
        <p:spPr>
          <a:xfrm>
            <a:off x="4359601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8067601" y="3636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853734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DA31FF3E-3061-4CE9-B026-F21D03D00F5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DA31FF3E-3061-4CE9-B026-F21D03D00F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0" y="1980001"/>
            <a:ext cx="10908000" cy="37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6600" y="397565"/>
            <a:ext cx="7200000" cy="943998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496600" y="1485579"/>
            <a:ext cx="7200000" cy="360446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285414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E98B58E-0E95-4E82-9C08-23A34C11033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E98B58E-0E95-4E82-9C08-23A34C1103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6600" y="397565"/>
            <a:ext cx="7200000" cy="943998"/>
          </a:xfrm>
        </p:spPr>
        <p:txBody>
          <a:bodyPr vert="horz">
            <a:noAutofit/>
          </a:bodyPr>
          <a:lstStyle>
            <a:lvl1pPr algn="ctr">
              <a:defRPr sz="3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496600" y="1485579"/>
            <a:ext cx="7200000" cy="360446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2407371" y="1989634"/>
            <a:ext cx="1746000" cy="19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4368801" y="1989634"/>
            <a:ext cx="3489325" cy="30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8064000" y="1989634"/>
            <a:ext cx="2556000" cy="19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7" hasCustomPrompt="1"/>
          </p:nvPr>
        </p:nvSpPr>
        <p:spPr>
          <a:xfrm>
            <a:off x="8064001" y="4149874"/>
            <a:ext cx="1692000" cy="1332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878621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nd Heading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B8B65CAA-4762-431A-B2E2-8A39160545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B8B65CAA-4762-431A-B2E2-8A39160545F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  <a:noFill/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333450"/>
            <a:ext cx="7200000" cy="1009078"/>
          </a:xfrm>
        </p:spPr>
        <p:txBody>
          <a:bodyPr vert="horz">
            <a:noAutofit/>
          </a:bodyPr>
          <a:lstStyle>
            <a:lvl1pPr>
              <a:defRPr sz="30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1510482"/>
            <a:ext cx="7200000" cy="68524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29" name="Line"/>
          <p:cNvCxnSpPr/>
          <p:nvPr userDrawn="1"/>
        </p:nvCxnSpPr>
        <p:spPr>
          <a:xfrm>
            <a:off x="648000" y="6318000"/>
            <a:ext cx="10893600" cy="0"/>
          </a:xfrm>
          <a:prstGeom prst="line">
            <a:avLst/>
          </a:prstGeom>
          <a:ln w="9525">
            <a:solidFill>
              <a:srgbClr val="8B8A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Logotype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</p:grpSpPr>
        <p:sp>
          <p:nvSpPr>
            <p:cNvPr id="16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17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18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19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0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1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276178302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4959540"/>
            <a:ext cx="7200000" cy="617921"/>
          </a:xfrm>
        </p:spPr>
        <p:txBody>
          <a:bodyPr>
            <a:noAutofit/>
          </a:bodyPr>
          <a:lstStyle>
            <a:lvl1pPr>
              <a:defRPr sz="24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5602855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bg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080977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6332977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F7168929-C546-6900-44DB-CE0B16A737F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" y="-1"/>
            <a:ext cx="12204000" cy="4911479"/>
          </a:xfrm>
          <a:custGeom>
            <a:avLst/>
            <a:gdLst>
              <a:gd name="connsiteX0" fmla="*/ 9926607 w 12204000"/>
              <a:gd name="connsiteY0" fmla="*/ 3747694 h 4911479"/>
              <a:gd name="connsiteX1" fmla="*/ 9822564 w 12204000"/>
              <a:gd name="connsiteY1" fmla="*/ 3851991 h 4911479"/>
              <a:gd name="connsiteX2" fmla="*/ 9822564 w 12204000"/>
              <a:gd name="connsiteY2" fmla="*/ 3993537 h 4911479"/>
              <a:gd name="connsiteX3" fmla="*/ 9926607 w 12204000"/>
              <a:gd name="connsiteY3" fmla="*/ 4100317 h 4911479"/>
              <a:gd name="connsiteX4" fmla="*/ 10030649 w 12204000"/>
              <a:gd name="connsiteY4" fmla="*/ 3993537 h 4911479"/>
              <a:gd name="connsiteX5" fmla="*/ 10030649 w 12204000"/>
              <a:gd name="connsiteY5" fmla="*/ 3851991 h 4911479"/>
              <a:gd name="connsiteX6" fmla="*/ 9926607 w 12204000"/>
              <a:gd name="connsiteY6" fmla="*/ 3747694 h 4911479"/>
              <a:gd name="connsiteX7" fmla="*/ 10347760 w 12204000"/>
              <a:gd name="connsiteY7" fmla="*/ 3238074 h 4911479"/>
              <a:gd name="connsiteX8" fmla="*/ 10171448 w 12204000"/>
              <a:gd name="connsiteY8" fmla="*/ 3414011 h 4911479"/>
              <a:gd name="connsiteX9" fmla="*/ 10171448 w 12204000"/>
              <a:gd name="connsiteY9" fmla="*/ 3941824 h 4911479"/>
              <a:gd name="connsiteX10" fmla="*/ 10347760 w 12204000"/>
              <a:gd name="connsiteY10" fmla="*/ 4117761 h 4911479"/>
              <a:gd name="connsiteX11" fmla="*/ 10524071 w 12204000"/>
              <a:gd name="connsiteY11" fmla="*/ 3941824 h 4911479"/>
              <a:gd name="connsiteX12" fmla="*/ 10524071 w 12204000"/>
              <a:gd name="connsiteY12" fmla="*/ 3414011 h 4911479"/>
              <a:gd name="connsiteX13" fmla="*/ 10347760 w 12204000"/>
              <a:gd name="connsiteY13" fmla="*/ 3238074 h 4911479"/>
              <a:gd name="connsiteX14" fmla="*/ 10918439 w 12204000"/>
              <a:gd name="connsiteY14" fmla="*/ 2554011 h 4911479"/>
              <a:gd name="connsiteX15" fmla="*/ 10699759 w 12204000"/>
              <a:gd name="connsiteY15" fmla="*/ 2774545 h 4911479"/>
              <a:gd name="connsiteX16" fmla="*/ 10699759 w 12204000"/>
              <a:gd name="connsiteY16" fmla="*/ 4300936 h 4911479"/>
              <a:gd name="connsiteX17" fmla="*/ 10918439 w 12204000"/>
              <a:gd name="connsiteY17" fmla="*/ 4521470 h 4911479"/>
              <a:gd name="connsiteX18" fmla="*/ 11139603 w 12204000"/>
              <a:gd name="connsiteY18" fmla="*/ 4300936 h 4911479"/>
              <a:gd name="connsiteX19" fmla="*/ 11139603 w 12204000"/>
              <a:gd name="connsiteY19" fmla="*/ 2774545 h 4911479"/>
              <a:gd name="connsiteX20" fmla="*/ 10918439 w 12204000"/>
              <a:gd name="connsiteY20" fmla="*/ 2554011 h 4911479"/>
              <a:gd name="connsiteX21" fmla="*/ 0 w 12204000"/>
              <a:gd name="connsiteY21" fmla="*/ 0 h 4911479"/>
              <a:gd name="connsiteX22" fmla="*/ 12204000 w 12204000"/>
              <a:gd name="connsiteY22" fmla="*/ 0 h 4911479"/>
              <a:gd name="connsiteX23" fmla="*/ 12204000 w 12204000"/>
              <a:gd name="connsiteY23" fmla="*/ 3764192 h 4911479"/>
              <a:gd name="connsiteX24" fmla="*/ 12174294 w 12204000"/>
              <a:gd name="connsiteY24" fmla="*/ 3744149 h 4911479"/>
              <a:gd name="connsiteX25" fmla="*/ 12105887 w 12204000"/>
              <a:gd name="connsiteY25" fmla="*/ 3730249 h 4911479"/>
              <a:gd name="connsiteX26" fmla="*/ 11929576 w 12204000"/>
              <a:gd name="connsiteY26" fmla="*/ 3906184 h 4911479"/>
              <a:gd name="connsiteX27" fmla="*/ 11929576 w 12204000"/>
              <a:gd name="connsiteY27" fmla="*/ 4431510 h 4911479"/>
              <a:gd name="connsiteX28" fmla="*/ 12105887 w 12204000"/>
              <a:gd name="connsiteY28" fmla="*/ 4607444 h 4911479"/>
              <a:gd name="connsiteX29" fmla="*/ 12174294 w 12204000"/>
              <a:gd name="connsiteY29" fmla="*/ 4593544 h 4911479"/>
              <a:gd name="connsiteX30" fmla="*/ 12204000 w 12204000"/>
              <a:gd name="connsiteY30" fmla="*/ 4573503 h 4911479"/>
              <a:gd name="connsiteX31" fmla="*/ 12204000 w 12204000"/>
              <a:gd name="connsiteY31" fmla="*/ 4911479 h 4911479"/>
              <a:gd name="connsiteX32" fmla="*/ 11753887 w 12204000"/>
              <a:gd name="connsiteY32" fmla="*/ 4911479 h 4911479"/>
              <a:gd name="connsiteX33" fmla="*/ 11753887 w 12204000"/>
              <a:gd name="connsiteY33" fmla="*/ 4882357 h 4911479"/>
              <a:gd name="connsiteX34" fmla="*/ 11753887 w 12204000"/>
              <a:gd name="connsiteY34" fmla="*/ 3544596 h 4911479"/>
              <a:gd name="connsiteX35" fmla="*/ 11533350 w 12204000"/>
              <a:gd name="connsiteY35" fmla="*/ 3326540 h 4911479"/>
              <a:gd name="connsiteX36" fmla="*/ 11315290 w 12204000"/>
              <a:gd name="connsiteY36" fmla="*/ 3544596 h 4911479"/>
              <a:gd name="connsiteX37" fmla="*/ 11315290 w 12204000"/>
              <a:gd name="connsiteY37" fmla="*/ 4804345 h 4911479"/>
              <a:gd name="connsiteX38" fmla="*/ 11315290 w 12204000"/>
              <a:gd name="connsiteY38" fmla="*/ 4911479 h 4911479"/>
              <a:gd name="connsiteX39" fmla="*/ 0 w 12204000"/>
              <a:gd name="connsiteY39" fmla="*/ 4911479 h 491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204000" h="4911479">
                <a:moveTo>
                  <a:pt x="9926607" y="3747694"/>
                </a:moveTo>
                <a:cubicBezTo>
                  <a:pt x="9867154" y="3747694"/>
                  <a:pt x="9822564" y="3794876"/>
                  <a:pt x="9822564" y="3851991"/>
                </a:cubicBezTo>
                <a:cubicBezTo>
                  <a:pt x="9822564" y="3851991"/>
                  <a:pt x="9822564" y="3851991"/>
                  <a:pt x="9822564" y="3993537"/>
                </a:cubicBezTo>
                <a:cubicBezTo>
                  <a:pt x="9822564" y="4053135"/>
                  <a:pt x="9867154" y="4100317"/>
                  <a:pt x="9926607" y="4100317"/>
                </a:cubicBezTo>
                <a:cubicBezTo>
                  <a:pt x="9983582" y="4100317"/>
                  <a:pt x="10030649" y="4053135"/>
                  <a:pt x="10030649" y="3993537"/>
                </a:cubicBezTo>
                <a:cubicBezTo>
                  <a:pt x="10030649" y="3993537"/>
                  <a:pt x="10030649" y="3993537"/>
                  <a:pt x="10030649" y="3851991"/>
                </a:cubicBezTo>
                <a:cubicBezTo>
                  <a:pt x="10030649" y="3794876"/>
                  <a:pt x="9983582" y="3747694"/>
                  <a:pt x="9926607" y="3747694"/>
                </a:cubicBezTo>
                <a:close/>
                <a:moveTo>
                  <a:pt x="10347760" y="3238074"/>
                </a:moveTo>
                <a:cubicBezTo>
                  <a:pt x="10250913" y="3238074"/>
                  <a:pt x="10171448" y="3317370"/>
                  <a:pt x="10171448" y="3414011"/>
                </a:cubicBezTo>
                <a:cubicBezTo>
                  <a:pt x="10171448" y="3414011"/>
                  <a:pt x="10171448" y="3414011"/>
                  <a:pt x="10171448" y="3941824"/>
                </a:cubicBezTo>
                <a:cubicBezTo>
                  <a:pt x="10171448" y="4038465"/>
                  <a:pt x="10250913" y="4117761"/>
                  <a:pt x="10347760" y="4117761"/>
                </a:cubicBezTo>
                <a:cubicBezTo>
                  <a:pt x="10444607" y="4117761"/>
                  <a:pt x="10524071" y="4038465"/>
                  <a:pt x="10524071" y="3941824"/>
                </a:cubicBezTo>
                <a:cubicBezTo>
                  <a:pt x="10524071" y="3941824"/>
                  <a:pt x="10524071" y="3941824"/>
                  <a:pt x="10524071" y="3414011"/>
                </a:cubicBezTo>
                <a:cubicBezTo>
                  <a:pt x="10524071" y="3317370"/>
                  <a:pt x="10444607" y="3238074"/>
                  <a:pt x="10347760" y="3238074"/>
                </a:cubicBezTo>
                <a:close/>
                <a:moveTo>
                  <a:pt x="10918439" y="2554011"/>
                </a:moveTo>
                <a:cubicBezTo>
                  <a:pt x="10799159" y="2554011"/>
                  <a:pt x="10699759" y="2653127"/>
                  <a:pt x="10699759" y="2774545"/>
                </a:cubicBezTo>
                <a:cubicBezTo>
                  <a:pt x="10699759" y="2774545"/>
                  <a:pt x="10699759" y="2774545"/>
                  <a:pt x="10699759" y="4300936"/>
                </a:cubicBezTo>
                <a:cubicBezTo>
                  <a:pt x="10699759" y="4422354"/>
                  <a:pt x="10799159" y="4521470"/>
                  <a:pt x="10918439" y="4521470"/>
                </a:cubicBezTo>
                <a:cubicBezTo>
                  <a:pt x="11040203" y="4521470"/>
                  <a:pt x="11139603" y="4422354"/>
                  <a:pt x="11139603" y="4300936"/>
                </a:cubicBezTo>
                <a:cubicBezTo>
                  <a:pt x="11139603" y="4300936"/>
                  <a:pt x="11139603" y="4300936"/>
                  <a:pt x="11139603" y="2774545"/>
                </a:cubicBezTo>
                <a:cubicBezTo>
                  <a:pt x="11139603" y="2653127"/>
                  <a:pt x="11040203" y="2554011"/>
                  <a:pt x="10918439" y="2554011"/>
                </a:cubicBezTo>
                <a:close/>
                <a:moveTo>
                  <a:pt x="0" y="0"/>
                </a:moveTo>
                <a:lnTo>
                  <a:pt x="12204000" y="0"/>
                </a:lnTo>
                <a:lnTo>
                  <a:pt x="12204000" y="3764192"/>
                </a:lnTo>
                <a:lnTo>
                  <a:pt x="12174294" y="3744149"/>
                </a:lnTo>
                <a:cubicBezTo>
                  <a:pt x="12153224" y="3735205"/>
                  <a:pt x="12130099" y="3730249"/>
                  <a:pt x="12105887" y="3730249"/>
                </a:cubicBezTo>
                <a:cubicBezTo>
                  <a:pt x="12009040" y="3730249"/>
                  <a:pt x="11929576" y="3809544"/>
                  <a:pt x="11929576" y="3906184"/>
                </a:cubicBezTo>
                <a:cubicBezTo>
                  <a:pt x="11929576" y="3906184"/>
                  <a:pt x="11929576" y="3906184"/>
                  <a:pt x="11929576" y="4431510"/>
                </a:cubicBezTo>
                <a:cubicBezTo>
                  <a:pt x="11929576" y="4528150"/>
                  <a:pt x="12009040" y="4607444"/>
                  <a:pt x="12105887" y="4607444"/>
                </a:cubicBezTo>
                <a:cubicBezTo>
                  <a:pt x="12130099" y="4607444"/>
                  <a:pt x="12153224" y="4602488"/>
                  <a:pt x="12174294" y="4593544"/>
                </a:cubicBezTo>
                <a:lnTo>
                  <a:pt x="12204000" y="4573503"/>
                </a:lnTo>
                <a:lnTo>
                  <a:pt x="12204000" y="4911479"/>
                </a:lnTo>
                <a:lnTo>
                  <a:pt x="11753887" y="4911479"/>
                </a:lnTo>
                <a:lnTo>
                  <a:pt x="11753887" y="4882357"/>
                </a:lnTo>
                <a:cubicBezTo>
                  <a:pt x="11753887" y="4691248"/>
                  <a:pt x="11753887" y="4309031"/>
                  <a:pt x="11753887" y="3544596"/>
                </a:cubicBezTo>
                <a:cubicBezTo>
                  <a:pt x="11753887" y="3425656"/>
                  <a:pt x="11654769" y="3326540"/>
                  <a:pt x="11533350" y="3326540"/>
                </a:cubicBezTo>
                <a:cubicBezTo>
                  <a:pt x="11414408" y="3326540"/>
                  <a:pt x="11315290" y="3425656"/>
                  <a:pt x="11315290" y="3544596"/>
                </a:cubicBezTo>
                <a:cubicBezTo>
                  <a:pt x="11315290" y="3544596"/>
                  <a:pt x="11315290" y="3544596"/>
                  <a:pt x="11315290" y="4804345"/>
                </a:cubicBezTo>
                <a:lnTo>
                  <a:pt x="11315290" y="4911479"/>
                </a:lnTo>
                <a:lnTo>
                  <a:pt x="0" y="4911479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 anchor="ctr" anchorCtr="0">
            <a:noAutofit/>
          </a:bodyPr>
          <a:lstStyle>
            <a:lvl1pPr marL="0" marR="0" indent="0" algn="ctr" defTabSz="1088776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38" name="Pulse">
            <a:extLst>
              <a:ext uri="{FF2B5EF4-FFF2-40B4-BE49-F238E27FC236}">
                <a16:creationId xmlns:a16="http://schemas.microsoft.com/office/drawing/2014/main" id="{437A1C0F-02A0-4154-9BE2-4CC52A926281}"/>
              </a:ext>
            </a:extLst>
          </p:cNvPr>
          <p:cNvSpPr>
            <a:spLocks/>
          </p:cNvSpPr>
          <p:nvPr userDrawn="1"/>
        </p:nvSpPr>
        <p:spPr bwMode="auto">
          <a:xfrm>
            <a:off x="9824400" y="2552400"/>
            <a:ext cx="2391674" cy="2739988"/>
          </a:xfrm>
          <a:custGeom>
            <a:avLst/>
            <a:gdLst>
              <a:gd name="connsiteX0" fmla="*/ 104043 w 2391674"/>
              <a:gd name="connsiteY0" fmla="*/ 1193683 h 2739988"/>
              <a:gd name="connsiteX1" fmla="*/ 208085 w 2391674"/>
              <a:gd name="connsiteY1" fmla="*/ 1297980 h 2739988"/>
              <a:gd name="connsiteX2" fmla="*/ 208085 w 2391674"/>
              <a:gd name="connsiteY2" fmla="*/ 1439526 h 2739988"/>
              <a:gd name="connsiteX3" fmla="*/ 104043 w 2391674"/>
              <a:gd name="connsiteY3" fmla="*/ 1546306 h 2739988"/>
              <a:gd name="connsiteX4" fmla="*/ 0 w 2391674"/>
              <a:gd name="connsiteY4" fmla="*/ 1439526 h 2739988"/>
              <a:gd name="connsiteX5" fmla="*/ 0 w 2391674"/>
              <a:gd name="connsiteY5" fmla="*/ 1297980 h 2739988"/>
              <a:gd name="connsiteX6" fmla="*/ 104043 w 2391674"/>
              <a:gd name="connsiteY6" fmla="*/ 1193683 h 2739988"/>
              <a:gd name="connsiteX7" fmla="*/ 2283323 w 2391674"/>
              <a:gd name="connsiteY7" fmla="*/ 1176238 h 2739988"/>
              <a:gd name="connsiteX8" fmla="*/ 2351730 w 2391674"/>
              <a:gd name="connsiteY8" fmla="*/ 1190138 h 2739988"/>
              <a:gd name="connsiteX9" fmla="*/ 2391674 w 2391674"/>
              <a:gd name="connsiteY9" fmla="*/ 1217088 h 2739988"/>
              <a:gd name="connsiteX10" fmla="*/ 2391674 w 2391674"/>
              <a:gd name="connsiteY10" fmla="*/ 2012584 h 2739988"/>
              <a:gd name="connsiteX11" fmla="*/ 2351730 w 2391674"/>
              <a:gd name="connsiteY11" fmla="*/ 2039533 h 2739988"/>
              <a:gd name="connsiteX12" fmla="*/ 2283323 w 2391674"/>
              <a:gd name="connsiteY12" fmla="*/ 2053433 h 2739988"/>
              <a:gd name="connsiteX13" fmla="*/ 2107012 w 2391674"/>
              <a:gd name="connsiteY13" fmla="*/ 1877499 h 2739988"/>
              <a:gd name="connsiteX14" fmla="*/ 2107012 w 2391674"/>
              <a:gd name="connsiteY14" fmla="*/ 1352173 h 2739988"/>
              <a:gd name="connsiteX15" fmla="*/ 2283323 w 2391674"/>
              <a:gd name="connsiteY15" fmla="*/ 1176238 h 2739988"/>
              <a:gd name="connsiteX16" fmla="*/ 1710786 w 2391674"/>
              <a:gd name="connsiteY16" fmla="*/ 772529 h 2739988"/>
              <a:gd name="connsiteX17" fmla="*/ 1931323 w 2391674"/>
              <a:gd name="connsiteY17" fmla="*/ 990585 h 2739988"/>
              <a:gd name="connsiteX18" fmla="*/ 1931323 w 2391674"/>
              <a:gd name="connsiteY18" fmla="*/ 2519454 h 2739988"/>
              <a:gd name="connsiteX19" fmla="*/ 1710786 w 2391674"/>
              <a:gd name="connsiteY19" fmla="*/ 2739988 h 2739988"/>
              <a:gd name="connsiteX20" fmla="*/ 1492726 w 2391674"/>
              <a:gd name="connsiteY20" fmla="*/ 2519454 h 2739988"/>
              <a:gd name="connsiteX21" fmla="*/ 1492726 w 2391674"/>
              <a:gd name="connsiteY21" fmla="*/ 990585 h 2739988"/>
              <a:gd name="connsiteX22" fmla="*/ 1710786 w 2391674"/>
              <a:gd name="connsiteY22" fmla="*/ 772529 h 2739988"/>
              <a:gd name="connsiteX23" fmla="*/ 525196 w 2391674"/>
              <a:gd name="connsiteY23" fmla="*/ 684063 h 2739988"/>
              <a:gd name="connsiteX24" fmla="*/ 701507 w 2391674"/>
              <a:gd name="connsiteY24" fmla="*/ 860000 h 2739988"/>
              <a:gd name="connsiteX25" fmla="*/ 701507 w 2391674"/>
              <a:gd name="connsiteY25" fmla="*/ 1387813 h 2739988"/>
              <a:gd name="connsiteX26" fmla="*/ 525196 w 2391674"/>
              <a:gd name="connsiteY26" fmla="*/ 1563750 h 2739988"/>
              <a:gd name="connsiteX27" fmla="*/ 348884 w 2391674"/>
              <a:gd name="connsiteY27" fmla="*/ 1387813 h 2739988"/>
              <a:gd name="connsiteX28" fmla="*/ 348884 w 2391674"/>
              <a:gd name="connsiteY28" fmla="*/ 860000 h 2739988"/>
              <a:gd name="connsiteX29" fmla="*/ 525196 w 2391674"/>
              <a:gd name="connsiteY29" fmla="*/ 684063 h 2739988"/>
              <a:gd name="connsiteX30" fmla="*/ 1095875 w 2391674"/>
              <a:gd name="connsiteY30" fmla="*/ 0 h 2739988"/>
              <a:gd name="connsiteX31" fmla="*/ 1317039 w 2391674"/>
              <a:gd name="connsiteY31" fmla="*/ 220534 h 2739988"/>
              <a:gd name="connsiteX32" fmla="*/ 1317039 w 2391674"/>
              <a:gd name="connsiteY32" fmla="*/ 1746925 h 2739988"/>
              <a:gd name="connsiteX33" fmla="*/ 1095875 w 2391674"/>
              <a:gd name="connsiteY33" fmla="*/ 1967459 h 2739988"/>
              <a:gd name="connsiteX34" fmla="*/ 877195 w 2391674"/>
              <a:gd name="connsiteY34" fmla="*/ 1746925 h 2739988"/>
              <a:gd name="connsiteX35" fmla="*/ 877195 w 2391674"/>
              <a:gd name="connsiteY35" fmla="*/ 220534 h 2739988"/>
              <a:gd name="connsiteX36" fmla="*/ 1095875 w 2391674"/>
              <a:gd name="connsiteY36" fmla="*/ 0 h 273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391674" h="2739988">
                <a:moveTo>
                  <a:pt x="104043" y="1193683"/>
                </a:moveTo>
                <a:cubicBezTo>
                  <a:pt x="161018" y="1193683"/>
                  <a:pt x="208085" y="1240865"/>
                  <a:pt x="208085" y="1297980"/>
                </a:cubicBezTo>
                <a:cubicBezTo>
                  <a:pt x="208085" y="1439526"/>
                  <a:pt x="208085" y="1439526"/>
                  <a:pt x="208085" y="1439526"/>
                </a:cubicBezTo>
                <a:cubicBezTo>
                  <a:pt x="208085" y="1499124"/>
                  <a:pt x="161018" y="1546306"/>
                  <a:pt x="104043" y="1546306"/>
                </a:cubicBezTo>
                <a:cubicBezTo>
                  <a:pt x="44590" y="1546306"/>
                  <a:pt x="0" y="1499124"/>
                  <a:pt x="0" y="1439526"/>
                </a:cubicBezTo>
                <a:cubicBezTo>
                  <a:pt x="0" y="1297980"/>
                  <a:pt x="0" y="1297980"/>
                  <a:pt x="0" y="1297980"/>
                </a:cubicBezTo>
                <a:cubicBezTo>
                  <a:pt x="0" y="1240865"/>
                  <a:pt x="44590" y="1193683"/>
                  <a:pt x="104043" y="1193683"/>
                </a:cubicBezTo>
                <a:close/>
                <a:moveTo>
                  <a:pt x="2283323" y="1176238"/>
                </a:moveTo>
                <a:cubicBezTo>
                  <a:pt x="2307535" y="1176238"/>
                  <a:pt x="2330660" y="1181194"/>
                  <a:pt x="2351730" y="1190138"/>
                </a:cubicBezTo>
                <a:lnTo>
                  <a:pt x="2391674" y="1217088"/>
                </a:lnTo>
                <a:lnTo>
                  <a:pt x="2391674" y="2012584"/>
                </a:lnTo>
                <a:lnTo>
                  <a:pt x="2351730" y="2039533"/>
                </a:lnTo>
                <a:cubicBezTo>
                  <a:pt x="2330660" y="2048477"/>
                  <a:pt x="2307535" y="2053433"/>
                  <a:pt x="2283323" y="2053433"/>
                </a:cubicBezTo>
                <a:cubicBezTo>
                  <a:pt x="2186476" y="2053433"/>
                  <a:pt x="2107012" y="1974139"/>
                  <a:pt x="2107012" y="1877499"/>
                </a:cubicBezTo>
                <a:cubicBezTo>
                  <a:pt x="2107012" y="1352173"/>
                  <a:pt x="2107012" y="1352173"/>
                  <a:pt x="2107012" y="1352173"/>
                </a:cubicBezTo>
                <a:cubicBezTo>
                  <a:pt x="2107012" y="1255533"/>
                  <a:pt x="2186476" y="1176238"/>
                  <a:pt x="2283323" y="1176238"/>
                </a:cubicBezTo>
                <a:close/>
                <a:moveTo>
                  <a:pt x="1710786" y="772529"/>
                </a:moveTo>
                <a:cubicBezTo>
                  <a:pt x="1832205" y="772529"/>
                  <a:pt x="1931323" y="871645"/>
                  <a:pt x="1931323" y="990585"/>
                </a:cubicBezTo>
                <a:cubicBezTo>
                  <a:pt x="1931323" y="2519454"/>
                  <a:pt x="1931323" y="2519454"/>
                  <a:pt x="1931323" y="2519454"/>
                </a:cubicBezTo>
                <a:cubicBezTo>
                  <a:pt x="1931323" y="2640872"/>
                  <a:pt x="1832205" y="2739988"/>
                  <a:pt x="1710786" y="2739988"/>
                </a:cubicBezTo>
                <a:cubicBezTo>
                  <a:pt x="1591844" y="2739988"/>
                  <a:pt x="1492726" y="2640872"/>
                  <a:pt x="1492726" y="2519454"/>
                </a:cubicBezTo>
                <a:cubicBezTo>
                  <a:pt x="1492726" y="990585"/>
                  <a:pt x="1492726" y="990585"/>
                  <a:pt x="1492726" y="990585"/>
                </a:cubicBezTo>
                <a:cubicBezTo>
                  <a:pt x="1492726" y="871645"/>
                  <a:pt x="1591844" y="772529"/>
                  <a:pt x="1710786" y="772529"/>
                </a:cubicBezTo>
                <a:close/>
                <a:moveTo>
                  <a:pt x="525196" y="684063"/>
                </a:moveTo>
                <a:cubicBezTo>
                  <a:pt x="622043" y="684063"/>
                  <a:pt x="701507" y="763359"/>
                  <a:pt x="701507" y="860000"/>
                </a:cubicBezTo>
                <a:cubicBezTo>
                  <a:pt x="701507" y="1387813"/>
                  <a:pt x="701507" y="1387813"/>
                  <a:pt x="701507" y="1387813"/>
                </a:cubicBezTo>
                <a:cubicBezTo>
                  <a:pt x="701507" y="1484454"/>
                  <a:pt x="622043" y="1563750"/>
                  <a:pt x="525196" y="1563750"/>
                </a:cubicBezTo>
                <a:cubicBezTo>
                  <a:pt x="428349" y="1563750"/>
                  <a:pt x="348884" y="1484454"/>
                  <a:pt x="348884" y="1387813"/>
                </a:cubicBezTo>
                <a:cubicBezTo>
                  <a:pt x="348884" y="860000"/>
                  <a:pt x="348884" y="860000"/>
                  <a:pt x="348884" y="860000"/>
                </a:cubicBezTo>
                <a:cubicBezTo>
                  <a:pt x="348884" y="763359"/>
                  <a:pt x="428349" y="684063"/>
                  <a:pt x="525196" y="684063"/>
                </a:cubicBezTo>
                <a:close/>
                <a:moveTo>
                  <a:pt x="1095875" y="0"/>
                </a:moveTo>
                <a:cubicBezTo>
                  <a:pt x="1217639" y="0"/>
                  <a:pt x="1317039" y="99116"/>
                  <a:pt x="1317039" y="220534"/>
                </a:cubicBezTo>
                <a:cubicBezTo>
                  <a:pt x="1317039" y="1746925"/>
                  <a:pt x="1317039" y="1746925"/>
                  <a:pt x="1317039" y="1746925"/>
                </a:cubicBezTo>
                <a:cubicBezTo>
                  <a:pt x="1317039" y="1868343"/>
                  <a:pt x="1217639" y="1967459"/>
                  <a:pt x="1095875" y="1967459"/>
                </a:cubicBezTo>
                <a:cubicBezTo>
                  <a:pt x="976595" y="1967459"/>
                  <a:pt x="877195" y="1868343"/>
                  <a:pt x="877195" y="1746925"/>
                </a:cubicBezTo>
                <a:cubicBezTo>
                  <a:pt x="877195" y="220534"/>
                  <a:pt x="877195" y="220534"/>
                  <a:pt x="877195" y="220534"/>
                </a:cubicBezTo>
                <a:cubicBezTo>
                  <a:pt x="877195" y="99116"/>
                  <a:pt x="976595" y="0"/>
                  <a:pt x="1095875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5" name="Logotype">
            <a:extLst>
              <a:ext uri="{FF2B5EF4-FFF2-40B4-BE49-F238E27FC236}">
                <a16:creationId xmlns:a16="http://schemas.microsoft.com/office/drawing/2014/main" id="{0D585B6D-CABE-5C63-D893-BD24D22C24BC}"/>
              </a:ext>
            </a:extLst>
          </p:cNvPr>
          <p:cNvSpPr>
            <a:spLocks noChangeAspect="1"/>
          </p:cNvSpPr>
          <p:nvPr userDrawn="1"/>
        </p:nvSpPr>
        <p:spPr>
          <a:xfrm>
            <a:off x="10277295" y="615212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35909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A1A5ADCA-DB62-4D50-8CF9-6D486E28192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A1A5ADCA-DB62-4D50-8CF9-6D486E2819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1"/>
            <a:ext cx="7200000" cy="748800"/>
          </a:xfrm>
        </p:spPr>
        <p:txBody>
          <a:bodyPr vert="horz">
            <a:no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0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19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20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316426049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ulse Patter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384C83E-E7F2-4A41-A3AF-EB7BF0D89D9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384C83E-E7F2-4A41-A3AF-EB7BF0D89D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1"/>
            <a:ext cx="7200000" cy="748800"/>
          </a:xfrm>
        </p:spPr>
        <p:txBody>
          <a:bodyPr vert="horz">
            <a:noAutofit/>
          </a:bodyPr>
          <a:lstStyle>
            <a:lvl1pPr>
              <a:defRPr sz="2399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/>
          <a:lstStyle>
            <a:lvl1pPr marL="0" indent="0" algn="l">
              <a:buNone/>
              <a:defRPr b="1">
                <a:solidFill>
                  <a:srgbClr val="FFFFFF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60" name="Pulse"/>
          <p:cNvGrpSpPr/>
          <p:nvPr userDrawn="1"/>
        </p:nvGrpSpPr>
        <p:grpSpPr>
          <a:xfrm>
            <a:off x="1" y="2990851"/>
            <a:ext cx="12204000" cy="3559175"/>
            <a:chOff x="0" y="2990850"/>
            <a:chExt cx="12204700" cy="3559175"/>
          </a:xfrm>
          <a:solidFill>
            <a:srgbClr val="0000FF"/>
          </a:solidFill>
        </p:grpSpPr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182086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9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9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1211263" y="4605338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447675" y="4105275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10529888" y="3994150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09491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8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3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3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1183938" y="3144838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8" name="Freeform 11"/>
            <p:cNvSpPr>
              <a:spLocks noEditPoints="1"/>
            </p:cNvSpPr>
            <p:nvPr userDrawn="1"/>
          </p:nvSpPr>
          <p:spPr bwMode="auto">
            <a:xfrm>
              <a:off x="7742238" y="4083050"/>
              <a:ext cx="434975" cy="1092200"/>
            </a:xfrm>
            <a:custGeom>
              <a:avLst/>
              <a:gdLst>
                <a:gd name="T0" fmla="*/ 69 w 137"/>
                <a:gd name="T1" fmla="*/ 13 h 343"/>
                <a:gd name="T2" fmla="*/ 124 w 137"/>
                <a:gd name="T3" fmla="*/ 68 h 343"/>
                <a:gd name="T4" fmla="*/ 124 w 137"/>
                <a:gd name="T5" fmla="*/ 274 h 343"/>
                <a:gd name="T6" fmla="*/ 69 w 137"/>
                <a:gd name="T7" fmla="*/ 329 h 343"/>
                <a:gd name="T8" fmla="*/ 14 w 137"/>
                <a:gd name="T9" fmla="*/ 274 h 343"/>
                <a:gd name="T10" fmla="*/ 14 w 137"/>
                <a:gd name="T11" fmla="*/ 68 h 343"/>
                <a:gd name="T12" fmla="*/ 69 w 137"/>
                <a:gd name="T13" fmla="*/ 13 h 343"/>
                <a:gd name="T14" fmla="*/ 69 w 137"/>
                <a:gd name="T15" fmla="*/ 0 h 343"/>
                <a:gd name="T16" fmla="*/ 69 w 137"/>
                <a:gd name="T17" fmla="*/ 0 h 343"/>
                <a:gd name="T18" fmla="*/ 0 w 137"/>
                <a:gd name="T19" fmla="*/ 68 h 343"/>
                <a:gd name="T20" fmla="*/ 0 w 137"/>
                <a:gd name="T21" fmla="*/ 274 h 343"/>
                <a:gd name="T22" fmla="*/ 69 w 137"/>
                <a:gd name="T23" fmla="*/ 343 h 343"/>
                <a:gd name="T24" fmla="*/ 137 w 137"/>
                <a:gd name="T25" fmla="*/ 274 h 343"/>
                <a:gd name="T26" fmla="*/ 137 w 137"/>
                <a:gd name="T27" fmla="*/ 68 h 343"/>
                <a:gd name="T28" fmla="*/ 69 w 137"/>
                <a:gd name="T29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7" y="312"/>
                    <a:pt x="137" y="274"/>
                  </a:cubicBezTo>
                  <a:cubicBezTo>
                    <a:pt x="137" y="68"/>
                    <a:pt x="137" y="68"/>
                    <a:pt x="137" y="68"/>
                  </a:cubicBezTo>
                  <a:cubicBezTo>
                    <a:pt x="137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9480550" y="4605338"/>
              <a:ext cx="439738" cy="1092200"/>
            </a:xfrm>
            <a:custGeom>
              <a:avLst/>
              <a:gdLst>
                <a:gd name="T0" fmla="*/ 69 w 138"/>
                <a:gd name="T1" fmla="*/ 343 h 343"/>
                <a:gd name="T2" fmla="*/ 69 w 138"/>
                <a:gd name="T3" fmla="*/ 343 h 343"/>
                <a:gd name="T4" fmla="*/ 0 w 138"/>
                <a:gd name="T5" fmla="*/ 275 h 343"/>
                <a:gd name="T6" fmla="*/ 0 w 138"/>
                <a:gd name="T7" fmla="*/ 69 h 343"/>
                <a:gd name="T8" fmla="*/ 69 w 138"/>
                <a:gd name="T9" fmla="*/ 0 h 343"/>
                <a:gd name="T10" fmla="*/ 138 w 138"/>
                <a:gd name="T11" fmla="*/ 69 h 343"/>
                <a:gd name="T12" fmla="*/ 138 w 138"/>
                <a:gd name="T13" fmla="*/ 275 h 343"/>
                <a:gd name="T14" fmla="*/ 69 w 138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8" y="31"/>
                    <a:pt x="138" y="69"/>
                  </a:cubicBezTo>
                  <a:cubicBezTo>
                    <a:pt x="138" y="275"/>
                    <a:pt x="138" y="275"/>
                    <a:pt x="138" y="275"/>
                  </a:cubicBezTo>
                  <a:cubicBezTo>
                    <a:pt x="138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6" name="Freeform 13"/>
            <p:cNvSpPr>
              <a:spLocks noEditPoints="1"/>
            </p:cNvSpPr>
            <p:nvPr userDrawn="1"/>
          </p:nvSpPr>
          <p:spPr bwMode="auto">
            <a:xfrm>
              <a:off x="83978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8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8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7" name="Freeform 14"/>
            <p:cNvSpPr>
              <a:spLocks noEditPoints="1"/>
            </p:cNvSpPr>
            <p:nvPr userDrawn="1"/>
          </p:nvSpPr>
          <p:spPr bwMode="auto">
            <a:xfrm>
              <a:off x="1951038" y="4083050"/>
              <a:ext cx="439738" cy="1092200"/>
            </a:xfrm>
            <a:custGeom>
              <a:avLst/>
              <a:gdLst>
                <a:gd name="T0" fmla="*/ 69 w 138"/>
                <a:gd name="T1" fmla="*/ 13 h 343"/>
                <a:gd name="T2" fmla="*/ 124 w 138"/>
                <a:gd name="T3" fmla="*/ 68 h 343"/>
                <a:gd name="T4" fmla="*/ 124 w 138"/>
                <a:gd name="T5" fmla="*/ 274 h 343"/>
                <a:gd name="T6" fmla="*/ 69 w 138"/>
                <a:gd name="T7" fmla="*/ 329 h 343"/>
                <a:gd name="T8" fmla="*/ 14 w 138"/>
                <a:gd name="T9" fmla="*/ 274 h 343"/>
                <a:gd name="T10" fmla="*/ 14 w 138"/>
                <a:gd name="T11" fmla="*/ 68 h 343"/>
                <a:gd name="T12" fmla="*/ 69 w 138"/>
                <a:gd name="T13" fmla="*/ 13 h 343"/>
                <a:gd name="T14" fmla="*/ 69 w 138"/>
                <a:gd name="T15" fmla="*/ 0 h 343"/>
                <a:gd name="T16" fmla="*/ 0 w 138"/>
                <a:gd name="T17" fmla="*/ 68 h 343"/>
                <a:gd name="T18" fmla="*/ 0 w 138"/>
                <a:gd name="T19" fmla="*/ 274 h 343"/>
                <a:gd name="T20" fmla="*/ 69 w 138"/>
                <a:gd name="T21" fmla="*/ 343 h 343"/>
                <a:gd name="T22" fmla="*/ 138 w 138"/>
                <a:gd name="T23" fmla="*/ 274 h 343"/>
                <a:gd name="T24" fmla="*/ 138 w 138"/>
                <a:gd name="T25" fmla="*/ 68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8" y="312"/>
                    <a:pt x="138" y="274"/>
                  </a:cubicBezTo>
                  <a:cubicBezTo>
                    <a:pt x="138" y="68"/>
                    <a:pt x="138" y="68"/>
                    <a:pt x="138" y="68"/>
                  </a:cubicBezTo>
                  <a:cubicBezTo>
                    <a:pt x="138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8" name="Freeform 15"/>
            <p:cNvSpPr>
              <a:spLocks noEditPoints="1"/>
            </p:cNvSpPr>
            <p:nvPr userDrawn="1"/>
          </p:nvSpPr>
          <p:spPr bwMode="auto">
            <a:xfrm>
              <a:off x="26066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9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9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9" name="Freeform 16"/>
            <p:cNvSpPr>
              <a:spLocks/>
            </p:cNvSpPr>
            <p:nvPr userDrawn="1"/>
          </p:nvSpPr>
          <p:spPr bwMode="auto">
            <a:xfrm>
              <a:off x="8718550" y="4105275"/>
              <a:ext cx="546100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0" name="Freeform 17"/>
            <p:cNvSpPr>
              <a:spLocks noEditPoints="1"/>
            </p:cNvSpPr>
            <p:nvPr userDrawn="1"/>
          </p:nvSpPr>
          <p:spPr bwMode="auto">
            <a:xfrm>
              <a:off x="4465638" y="3841750"/>
              <a:ext cx="438150" cy="1092200"/>
            </a:xfrm>
            <a:custGeom>
              <a:avLst/>
              <a:gdLst>
                <a:gd name="T0" fmla="*/ 69 w 138"/>
                <a:gd name="T1" fmla="*/ 14 h 343"/>
                <a:gd name="T2" fmla="*/ 124 w 138"/>
                <a:gd name="T3" fmla="*/ 69 h 343"/>
                <a:gd name="T4" fmla="*/ 124 w 138"/>
                <a:gd name="T5" fmla="*/ 275 h 343"/>
                <a:gd name="T6" fmla="*/ 69 w 138"/>
                <a:gd name="T7" fmla="*/ 330 h 343"/>
                <a:gd name="T8" fmla="*/ 14 w 138"/>
                <a:gd name="T9" fmla="*/ 275 h 343"/>
                <a:gd name="T10" fmla="*/ 14 w 138"/>
                <a:gd name="T11" fmla="*/ 69 h 343"/>
                <a:gd name="T12" fmla="*/ 69 w 138"/>
                <a:gd name="T13" fmla="*/ 14 h 343"/>
                <a:gd name="T14" fmla="*/ 69 w 138"/>
                <a:gd name="T15" fmla="*/ 0 h 343"/>
                <a:gd name="T16" fmla="*/ 0 w 138"/>
                <a:gd name="T17" fmla="*/ 69 h 343"/>
                <a:gd name="T18" fmla="*/ 0 w 138"/>
                <a:gd name="T19" fmla="*/ 275 h 343"/>
                <a:gd name="T20" fmla="*/ 69 w 138"/>
                <a:gd name="T21" fmla="*/ 343 h 343"/>
                <a:gd name="T22" fmla="*/ 138 w 138"/>
                <a:gd name="T23" fmla="*/ 275 h 343"/>
                <a:gd name="T24" fmla="*/ 138 w 138"/>
                <a:gd name="T25" fmla="*/ 69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4"/>
                  </a:moveTo>
                  <a:cubicBezTo>
                    <a:pt x="99" y="14"/>
                    <a:pt x="124" y="39"/>
                    <a:pt x="124" y="69"/>
                  </a:cubicBezTo>
                  <a:cubicBezTo>
                    <a:pt x="124" y="275"/>
                    <a:pt x="124" y="275"/>
                    <a:pt x="124" y="275"/>
                  </a:cubicBezTo>
                  <a:cubicBezTo>
                    <a:pt x="124" y="305"/>
                    <a:pt x="99" y="330"/>
                    <a:pt x="69" y="330"/>
                  </a:cubicBezTo>
                  <a:cubicBezTo>
                    <a:pt x="39" y="330"/>
                    <a:pt x="14" y="305"/>
                    <a:pt x="14" y="275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4" y="39"/>
                    <a:pt x="39" y="14"/>
                    <a:pt x="69" y="14"/>
                  </a:cubicBezTo>
                  <a:moveTo>
                    <a:pt x="69" y="0"/>
                  </a:moveTo>
                  <a:cubicBezTo>
                    <a:pt x="31" y="0"/>
                    <a:pt x="0" y="31"/>
                    <a:pt x="0" y="69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0" y="313"/>
                    <a:pt x="31" y="343"/>
                    <a:pt x="69" y="343"/>
                  </a:cubicBezTo>
                  <a:cubicBezTo>
                    <a:pt x="107" y="343"/>
                    <a:pt x="138" y="313"/>
                    <a:pt x="138" y="275"/>
                  </a:cubicBezTo>
                  <a:cubicBezTo>
                    <a:pt x="138" y="69"/>
                    <a:pt x="138" y="69"/>
                    <a:pt x="138" y="69"/>
                  </a:cubicBezTo>
                  <a:cubicBezTo>
                    <a:pt x="138" y="31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1" name="Freeform 18"/>
            <p:cNvSpPr>
              <a:spLocks/>
            </p:cNvSpPr>
            <p:nvPr userDrawn="1"/>
          </p:nvSpPr>
          <p:spPr bwMode="auto">
            <a:xfrm>
              <a:off x="7259638" y="4475163"/>
              <a:ext cx="260350" cy="436563"/>
            </a:xfrm>
            <a:custGeom>
              <a:avLst/>
              <a:gdLst>
                <a:gd name="T0" fmla="*/ 41 w 82"/>
                <a:gd name="T1" fmla="*/ 137 h 137"/>
                <a:gd name="T2" fmla="*/ 41 w 82"/>
                <a:gd name="T3" fmla="*/ 137 h 137"/>
                <a:gd name="T4" fmla="*/ 0 w 82"/>
                <a:gd name="T5" fmla="*/ 96 h 137"/>
                <a:gd name="T6" fmla="*/ 0 w 82"/>
                <a:gd name="T7" fmla="*/ 41 h 137"/>
                <a:gd name="T8" fmla="*/ 41 w 82"/>
                <a:gd name="T9" fmla="*/ 0 h 137"/>
                <a:gd name="T10" fmla="*/ 82 w 82"/>
                <a:gd name="T11" fmla="*/ 41 h 137"/>
                <a:gd name="T12" fmla="*/ 82 w 82"/>
                <a:gd name="T13" fmla="*/ 96 h 137"/>
                <a:gd name="T14" fmla="*/ 41 w 82"/>
                <a:gd name="T15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7">
                  <a:moveTo>
                    <a:pt x="41" y="137"/>
                  </a:moveTo>
                  <a:cubicBezTo>
                    <a:pt x="41" y="137"/>
                    <a:pt x="41" y="137"/>
                    <a:pt x="41" y="137"/>
                  </a:cubicBezTo>
                  <a:cubicBezTo>
                    <a:pt x="18" y="137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7"/>
                    <a:pt x="41" y="1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2" name="Freeform 19"/>
            <p:cNvSpPr>
              <a:spLocks noEditPoints="1"/>
            </p:cNvSpPr>
            <p:nvPr userDrawn="1"/>
          </p:nvSpPr>
          <p:spPr bwMode="auto">
            <a:xfrm>
              <a:off x="4030663" y="4475163"/>
              <a:ext cx="260350" cy="436563"/>
            </a:xfrm>
            <a:custGeom>
              <a:avLst/>
              <a:gdLst>
                <a:gd name="T0" fmla="*/ 41 w 82"/>
                <a:gd name="T1" fmla="*/ 14 h 137"/>
                <a:gd name="T2" fmla="*/ 69 w 82"/>
                <a:gd name="T3" fmla="*/ 41 h 137"/>
                <a:gd name="T4" fmla="*/ 69 w 82"/>
                <a:gd name="T5" fmla="*/ 96 h 137"/>
                <a:gd name="T6" fmla="*/ 41 w 82"/>
                <a:gd name="T7" fmla="*/ 124 h 137"/>
                <a:gd name="T8" fmla="*/ 14 w 82"/>
                <a:gd name="T9" fmla="*/ 96 h 137"/>
                <a:gd name="T10" fmla="*/ 14 w 82"/>
                <a:gd name="T11" fmla="*/ 41 h 137"/>
                <a:gd name="T12" fmla="*/ 41 w 82"/>
                <a:gd name="T13" fmla="*/ 14 h 137"/>
                <a:gd name="T14" fmla="*/ 41 w 82"/>
                <a:gd name="T15" fmla="*/ 0 h 137"/>
                <a:gd name="T16" fmla="*/ 0 w 82"/>
                <a:gd name="T17" fmla="*/ 41 h 137"/>
                <a:gd name="T18" fmla="*/ 0 w 82"/>
                <a:gd name="T19" fmla="*/ 96 h 137"/>
                <a:gd name="T20" fmla="*/ 41 w 82"/>
                <a:gd name="T21" fmla="*/ 137 h 137"/>
                <a:gd name="T22" fmla="*/ 82 w 82"/>
                <a:gd name="T23" fmla="*/ 96 h 137"/>
                <a:gd name="T24" fmla="*/ 82 w 82"/>
                <a:gd name="T25" fmla="*/ 41 h 137"/>
                <a:gd name="T26" fmla="*/ 41 w 82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137">
                  <a:moveTo>
                    <a:pt x="41" y="14"/>
                  </a:moveTo>
                  <a:cubicBezTo>
                    <a:pt x="56" y="14"/>
                    <a:pt x="69" y="26"/>
                    <a:pt x="69" y="41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12"/>
                    <a:pt x="56" y="124"/>
                    <a:pt x="41" y="124"/>
                  </a:cubicBezTo>
                  <a:cubicBezTo>
                    <a:pt x="26" y="124"/>
                    <a:pt x="14" y="112"/>
                    <a:pt x="14" y="96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26"/>
                    <a:pt x="26" y="14"/>
                    <a:pt x="41" y="14"/>
                  </a:cubicBezTo>
                  <a:moveTo>
                    <a:pt x="41" y="0"/>
                  </a:moveTo>
                  <a:cubicBezTo>
                    <a:pt x="19" y="0"/>
                    <a:pt x="0" y="19"/>
                    <a:pt x="0" y="41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19"/>
                    <a:pt x="19" y="137"/>
                    <a:pt x="41" y="137"/>
                  </a:cubicBezTo>
                  <a:cubicBezTo>
                    <a:pt x="64" y="137"/>
                    <a:pt x="82" y="119"/>
                    <a:pt x="82" y="96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19"/>
                    <a:pt x="64" y="0"/>
                    <a:pt x="4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3" name="Freeform 20"/>
            <p:cNvSpPr>
              <a:spLocks/>
            </p:cNvSpPr>
            <p:nvPr userDrawn="1"/>
          </p:nvSpPr>
          <p:spPr bwMode="auto">
            <a:xfrm>
              <a:off x="6648450" y="4452938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8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0" y="0"/>
                    <a:pt x="68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4" name="Freeform 21"/>
            <p:cNvSpPr>
              <a:spLocks/>
            </p:cNvSpPr>
            <p:nvPr userDrawn="1"/>
          </p:nvSpPr>
          <p:spPr bwMode="auto">
            <a:xfrm>
              <a:off x="5119688" y="2990850"/>
              <a:ext cx="547688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5" name="Freeform 22"/>
            <p:cNvSpPr>
              <a:spLocks/>
            </p:cNvSpPr>
            <p:nvPr userDrawn="1"/>
          </p:nvSpPr>
          <p:spPr bwMode="auto">
            <a:xfrm>
              <a:off x="5886450" y="3952875"/>
              <a:ext cx="542925" cy="2444750"/>
            </a:xfrm>
            <a:custGeom>
              <a:avLst/>
              <a:gdLst>
                <a:gd name="T0" fmla="*/ 85 w 171"/>
                <a:gd name="T1" fmla="*/ 768 h 768"/>
                <a:gd name="T2" fmla="*/ 85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5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5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5" y="768"/>
                  </a:moveTo>
                  <a:cubicBezTo>
                    <a:pt x="85" y="768"/>
                    <a:pt x="85" y="768"/>
                    <a:pt x="85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5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6" name="Freeform 23"/>
            <p:cNvSpPr>
              <a:spLocks/>
            </p:cNvSpPr>
            <p:nvPr userDrawn="1"/>
          </p:nvSpPr>
          <p:spPr bwMode="auto">
            <a:xfrm>
              <a:off x="3790950" y="4716463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4 h 343"/>
                <a:gd name="T6" fmla="*/ 0 w 137"/>
                <a:gd name="T7" fmla="*/ 68 h 343"/>
                <a:gd name="T8" fmla="*/ 68 w 137"/>
                <a:gd name="T9" fmla="*/ 0 h 343"/>
                <a:gd name="T10" fmla="*/ 137 w 137"/>
                <a:gd name="T11" fmla="*/ 68 h 343"/>
                <a:gd name="T12" fmla="*/ 137 w 137"/>
                <a:gd name="T13" fmla="*/ 274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2"/>
                    <a:pt x="0" y="274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106" y="0"/>
                    <a:pt x="137" y="30"/>
                    <a:pt x="137" y="68"/>
                  </a:cubicBezTo>
                  <a:cubicBezTo>
                    <a:pt x="137" y="274"/>
                    <a:pt x="137" y="274"/>
                    <a:pt x="137" y="274"/>
                  </a:cubicBezTo>
                  <a:cubicBezTo>
                    <a:pt x="137" y="312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7" name="Freeform 24"/>
            <p:cNvSpPr>
              <a:spLocks/>
            </p:cNvSpPr>
            <p:nvPr userDrawn="1"/>
          </p:nvSpPr>
          <p:spPr bwMode="auto">
            <a:xfrm>
              <a:off x="3028950" y="3841750"/>
              <a:ext cx="542925" cy="2447925"/>
            </a:xfrm>
            <a:custGeom>
              <a:avLst/>
              <a:gdLst>
                <a:gd name="T0" fmla="*/ 85 w 171"/>
                <a:gd name="T1" fmla="*/ 769 h 769"/>
                <a:gd name="T2" fmla="*/ 85 w 171"/>
                <a:gd name="T3" fmla="*/ 769 h 769"/>
                <a:gd name="T4" fmla="*/ 0 w 171"/>
                <a:gd name="T5" fmla="*/ 683 h 769"/>
                <a:gd name="T6" fmla="*/ 0 w 171"/>
                <a:gd name="T7" fmla="*/ 86 h 769"/>
                <a:gd name="T8" fmla="*/ 85 w 171"/>
                <a:gd name="T9" fmla="*/ 0 h 769"/>
                <a:gd name="T10" fmla="*/ 171 w 171"/>
                <a:gd name="T11" fmla="*/ 86 h 769"/>
                <a:gd name="T12" fmla="*/ 171 w 171"/>
                <a:gd name="T13" fmla="*/ 683 h 769"/>
                <a:gd name="T14" fmla="*/ 85 w 171"/>
                <a:gd name="T15" fmla="*/ 769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9">
                  <a:moveTo>
                    <a:pt x="85" y="769"/>
                  </a:moveTo>
                  <a:cubicBezTo>
                    <a:pt x="85" y="769"/>
                    <a:pt x="85" y="769"/>
                    <a:pt x="85" y="769"/>
                  </a:cubicBezTo>
                  <a:cubicBezTo>
                    <a:pt x="38" y="769"/>
                    <a:pt x="0" y="730"/>
                    <a:pt x="0" y="683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1" y="39"/>
                    <a:pt x="171" y="86"/>
                  </a:cubicBezTo>
                  <a:cubicBezTo>
                    <a:pt x="171" y="683"/>
                    <a:pt x="171" y="683"/>
                    <a:pt x="171" y="683"/>
                  </a:cubicBezTo>
                  <a:cubicBezTo>
                    <a:pt x="171" y="730"/>
                    <a:pt x="133" y="769"/>
                    <a:pt x="85" y="76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8" name="Freeform 25"/>
            <p:cNvSpPr>
              <a:spLocks/>
            </p:cNvSpPr>
            <p:nvPr userDrawn="1"/>
          </p:nvSpPr>
          <p:spPr bwMode="auto">
            <a:xfrm>
              <a:off x="0" y="3148013"/>
              <a:ext cx="228600" cy="2438400"/>
            </a:xfrm>
            <a:custGeom>
              <a:avLst/>
              <a:gdLst>
                <a:gd name="T0" fmla="*/ 0 w 72"/>
                <a:gd name="T1" fmla="*/ 0 h 766"/>
                <a:gd name="T2" fmla="*/ 0 w 72"/>
                <a:gd name="T3" fmla="*/ 766 h 766"/>
                <a:gd name="T4" fmla="*/ 72 w 72"/>
                <a:gd name="T5" fmla="*/ 681 h 766"/>
                <a:gd name="T6" fmla="*/ 72 w 72"/>
                <a:gd name="T7" fmla="*/ 84 h 766"/>
                <a:gd name="T8" fmla="*/ 0 w 72"/>
                <a:gd name="T9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66">
                  <a:moveTo>
                    <a:pt x="0" y="0"/>
                  </a:moveTo>
                  <a:cubicBezTo>
                    <a:pt x="0" y="766"/>
                    <a:pt x="0" y="766"/>
                    <a:pt x="0" y="766"/>
                  </a:cubicBezTo>
                  <a:cubicBezTo>
                    <a:pt x="41" y="759"/>
                    <a:pt x="72" y="724"/>
                    <a:pt x="72" y="681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42"/>
                    <a:pt x="41" y="6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9" name="Freeform 26"/>
            <p:cNvSpPr>
              <a:spLocks/>
            </p:cNvSpPr>
            <p:nvPr userDrawn="1"/>
          </p:nvSpPr>
          <p:spPr bwMode="auto">
            <a:xfrm>
              <a:off x="11950700" y="4105275"/>
              <a:ext cx="254000" cy="2444750"/>
            </a:xfrm>
            <a:custGeom>
              <a:avLst/>
              <a:gdLst>
                <a:gd name="T0" fmla="*/ 80 w 80"/>
                <a:gd name="T1" fmla="*/ 0 h 768"/>
                <a:gd name="T2" fmla="*/ 0 w 80"/>
                <a:gd name="T3" fmla="*/ 85 h 768"/>
                <a:gd name="T4" fmla="*/ 0 w 80"/>
                <a:gd name="T5" fmla="*/ 682 h 768"/>
                <a:gd name="T6" fmla="*/ 80 w 80"/>
                <a:gd name="T7" fmla="*/ 768 h 768"/>
                <a:gd name="T8" fmla="*/ 80 w 80"/>
                <a:gd name="T9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768">
                  <a:moveTo>
                    <a:pt x="80" y="0"/>
                  </a:moveTo>
                  <a:cubicBezTo>
                    <a:pt x="36" y="2"/>
                    <a:pt x="0" y="39"/>
                    <a:pt x="0" y="85"/>
                  </a:cubicBezTo>
                  <a:cubicBezTo>
                    <a:pt x="0" y="682"/>
                    <a:pt x="0" y="682"/>
                    <a:pt x="0" y="682"/>
                  </a:cubicBezTo>
                  <a:cubicBezTo>
                    <a:pt x="0" y="728"/>
                    <a:pt x="36" y="766"/>
                    <a:pt x="80" y="768"/>
                  </a:cubicBezTo>
                  <a:lnTo>
                    <a:pt x="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31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32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69323435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F0E29782-9344-48E9-BA59-745DEA608EB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F0E29782-9344-48E9-BA59-745DEA608E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 useBgFill="1">
        <p:nvSpPr>
          <p:cNvPr id="28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 or use as pink slide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1"/>
            <a:ext cx="7200000" cy="748800"/>
          </a:xfrm>
        </p:spPr>
        <p:txBody>
          <a:bodyPr vert="horz">
            <a:no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0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19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20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2234448027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4ED41B-56CC-40E3-8C15-ED52415C336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074ED41B-56CC-40E3-8C15-ED52415C33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Rectangle 24"/>
          <p:cNvSpPr/>
          <p:nvPr userDrawn="1"/>
        </p:nvSpPr>
        <p:spPr>
          <a:xfrm>
            <a:off x="0" y="939600"/>
            <a:ext cx="12193200" cy="381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99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4783756"/>
            <a:ext cx="7200000" cy="626850"/>
          </a:xfrm>
        </p:spPr>
        <p:txBody>
          <a:bodyPr vert="horz">
            <a:noAutofit/>
          </a:bodyPr>
          <a:lstStyle>
            <a:lvl1pPr>
              <a:defRPr sz="2399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5436001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5914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6166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939600"/>
            <a:ext cx="12204000" cy="3816350"/>
          </a:xfrm>
          <a:noFill/>
        </p:spPr>
        <p:txBody>
          <a:bodyPr anchor="ctr" anchorCtr="0"/>
          <a:lstStyle>
            <a:lvl1pPr marL="0" marR="0" indent="0" algn="ctr" defTabSz="10886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3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4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28" name="Logotype"/>
          <p:cNvGrpSpPr/>
          <p:nvPr userDrawn="1"/>
        </p:nvGrpSpPr>
        <p:grpSpPr>
          <a:xfrm>
            <a:off x="5371675" y="298073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29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0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1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2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4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2939230974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 Pink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698F5776-DCF7-42E0-A50E-57F9866A421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698F5776-DCF7-42E0-A50E-57F9866A42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0" y="0"/>
            <a:ext cx="12193200" cy="6859588"/>
          </a:xfrm>
          <a:prstGeom prst="rect">
            <a:avLst/>
          </a:prstGeom>
          <a:solidFill>
            <a:srgbClr val="FDE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99"/>
          </a:p>
        </p:txBody>
      </p:sp>
      <p:sp>
        <p:nvSpPr>
          <p:cNvPr id="4" name="Rectangle 3"/>
          <p:cNvSpPr/>
          <p:nvPr userDrawn="1"/>
        </p:nvSpPr>
        <p:spPr>
          <a:xfrm>
            <a:off x="0" y="939600"/>
            <a:ext cx="12193200" cy="381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99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940414"/>
            <a:ext cx="12204000" cy="3816350"/>
          </a:xfrm>
          <a:noFill/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4775994"/>
            <a:ext cx="7200000" cy="634612"/>
          </a:xfrm>
        </p:spPr>
        <p:txBody>
          <a:bodyPr vert="horz">
            <a:no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5436001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5914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6166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3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4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33" name="Logotype"/>
          <p:cNvGrpSpPr/>
          <p:nvPr userDrawn="1"/>
        </p:nvGrpSpPr>
        <p:grpSpPr>
          <a:xfrm>
            <a:off x="5371675" y="298073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34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5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6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7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8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9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33615719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9EEFCC13-8B1A-4F82-BD77-9D33BEC25FE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9EEFCC13-8B1A-4F82-BD77-9D33BEC25F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018" y="1089027"/>
            <a:ext cx="8402188" cy="999458"/>
          </a:xfrm>
        </p:spPr>
        <p:txBody>
          <a:bodyPr vert="horz" anchor="b" anchorCtr="0">
            <a:noAutofit/>
          </a:bodyPr>
          <a:lstStyle>
            <a:lvl1pPr algn="ctr">
              <a:defRPr sz="2900" b="1" cap="none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2018" y="2160500"/>
            <a:ext cx="8402188" cy="7201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99" b="1">
                <a:solidFill>
                  <a:schemeClr val="accent2"/>
                </a:solidFill>
              </a:defRPr>
            </a:lvl1pPr>
            <a:lvl2pPr marL="544334" indent="0">
              <a:buNone/>
              <a:defRPr sz="2099">
                <a:solidFill>
                  <a:schemeClr val="tx1">
                    <a:tint val="75000"/>
                  </a:schemeClr>
                </a:solidFill>
              </a:defRPr>
            </a:lvl2pPr>
            <a:lvl3pPr marL="1088667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3pPr>
            <a:lvl4pPr marL="1633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4pPr>
            <a:lvl5pPr marL="2177334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5pPr>
            <a:lvl6pPr marL="2721667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6pPr>
            <a:lvl7pPr marL="3266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7pPr>
            <a:lvl8pPr marL="3810335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8pPr>
            <a:lvl9pPr marL="4354668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11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2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</p:spTree>
    <p:extLst>
      <p:ext uri="{BB962C8B-B14F-4D97-AF65-F5344CB8AC3E}">
        <p14:creationId xmlns:p14="http://schemas.microsoft.com/office/powerpoint/2010/main" val="3427838520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 Pulse Pattern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3F2A8E87-1C5F-40F4-B2AE-214A3B4C4A6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3F2A8E87-1C5F-40F4-B2AE-214A3B4C4A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 useBgFill="1">
        <p:nvSpPr>
          <p:cNvPr id="53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</p:spPr>
        <p:txBody>
          <a:bodyPr anchor="ctr" anchorCtr="0"/>
          <a:lstStyle>
            <a:lvl1pPr marL="0" marR="0" indent="0" algn="ctr" defTabSz="10886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 or use as pink slide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018" y="1090800"/>
            <a:ext cx="8402188" cy="1000800"/>
          </a:xfrm>
        </p:spPr>
        <p:txBody>
          <a:bodyPr vert="horz" anchor="b" anchorCtr="0">
            <a:noAutofit/>
          </a:bodyPr>
          <a:lstStyle>
            <a:lvl1pPr algn="ctr">
              <a:defRPr sz="2900" b="1" cap="none" baseline="0">
                <a:solidFill>
                  <a:schemeClr val="bg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2018" y="2160500"/>
            <a:ext cx="8402188" cy="7201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99" b="1">
                <a:solidFill>
                  <a:schemeClr val="tx2"/>
                </a:solidFill>
              </a:defRPr>
            </a:lvl1pPr>
            <a:lvl2pPr marL="544334" indent="0">
              <a:buNone/>
              <a:defRPr sz="2099">
                <a:solidFill>
                  <a:schemeClr val="tx1">
                    <a:tint val="75000"/>
                  </a:schemeClr>
                </a:solidFill>
              </a:defRPr>
            </a:lvl2pPr>
            <a:lvl3pPr marL="1088667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3pPr>
            <a:lvl4pPr marL="1633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4pPr>
            <a:lvl5pPr marL="2177334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5pPr>
            <a:lvl6pPr marL="2721667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6pPr>
            <a:lvl7pPr marL="3266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7pPr>
            <a:lvl8pPr marL="3810335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8pPr>
            <a:lvl9pPr marL="4354668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8" name="Pulse"/>
          <p:cNvGrpSpPr/>
          <p:nvPr userDrawn="1"/>
        </p:nvGrpSpPr>
        <p:grpSpPr>
          <a:xfrm>
            <a:off x="1" y="2990851"/>
            <a:ext cx="12204000" cy="3559175"/>
            <a:chOff x="0" y="2990850"/>
            <a:chExt cx="12204700" cy="3559175"/>
          </a:xfrm>
          <a:solidFill>
            <a:srgbClr val="0000A0"/>
          </a:solidFill>
        </p:grpSpPr>
        <p:sp>
          <p:nvSpPr>
            <p:cNvPr id="29" name="Freeform 5"/>
            <p:cNvSpPr>
              <a:spLocks/>
            </p:cNvSpPr>
            <p:nvPr userDrawn="1"/>
          </p:nvSpPr>
          <p:spPr bwMode="auto">
            <a:xfrm>
              <a:off x="182086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9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9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4" name="Freeform 6"/>
            <p:cNvSpPr>
              <a:spLocks/>
            </p:cNvSpPr>
            <p:nvPr userDrawn="1"/>
          </p:nvSpPr>
          <p:spPr bwMode="auto">
            <a:xfrm>
              <a:off x="1211263" y="4605338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5" name="Freeform 7"/>
            <p:cNvSpPr>
              <a:spLocks/>
            </p:cNvSpPr>
            <p:nvPr userDrawn="1"/>
          </p:nvSpPr>
          <p:spPr bwMode="auto">
            <a:xfrm>
              <a:off x="447675" y="4105275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6" name="Freeform 8"/>
            <p:cNvSpPr>
              <a:spLocks/>
            </p:cNvSpPr>
            <p:nvPr userDrawn="1"/>
          </p:nvSpPr>
          <p:spPr bwMode="auto">
            <a:xfrm>
              <a:off x="10529888" y="3994150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7" name="Freeform 9"/>
            <p:cNvSpPr>
              <a:spLocks/>
            </p:cNvSpPr>
            <p:nvPr userDrawn="1"/>
          </p:nvSpPr>
          <p:spPr bwMode="auto">
            <a:xfrm>
              <a:off x="1009491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8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3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3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8" name="Freeform 10"/>
            <p:cNvSpPr>
              <a:spLocks/>
            </p:cNvSpPr>
            <p:nvPr userDrawn="1"/>
          </p:nvSpPr>
          <p:spPr bwMode="auto">
            <a:xfrm>
              <a:off x="11183938" y="3144838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9" name="Freeform 11"/>
            <p:cNvSpPr>
              <a:spLocks noEditPoints="1"/>
            </p:cNvSpPr>
            <p:nvPr userDrawn="1"/>
          </p:nvSpPr>
          <p:spPr bwMode="auto">
            <a:xfrm>
              <a:off x="7742238" y="4083050"/>
              <a:ext cx="434975" cy="1092200"/>
            </a:xfrm>
            <a:custGeom>
              <a:avLst/>
              <a:gdLst>
                <a:gd name="T0" fmla="*/ 69 w 137"/>
                <a:gd name="T1" fmla="*/ 13 h 343"/>
                <a:gd name="T2" fmla="*/ 124 w 137"/>
                <a:gd name="T3" fmla="*/ 68 h 343"/>
                <a:gd name="T4" fmla="*/ 124 w 137"/>
                <a:gd name="T5" fmla="*/ 274 h 343"/>
                <a:gd name="T6" fmla="*/ 69 w 137"/>
                <a:gd name="T7" fmla="*/ 329 h 343"/>
                <a:gd name="T8" fmla="*/ 14 w 137"/>
                <a:gd name="T9" fmla="*/ 274 h 343"/>
                <a:gd name="T10" fmla="*/ 14 w 137"/>
                <a:gd name="T11" fmla="*/ 68 h 343"/>
                <a:gd name="T12" fmla="*/ 69 w 137"/>
                <a:gd name="T13" fmla="*/ 13 h 343"/>
                <a:gd name="T14" fmla="*/ 69 w 137"/>
                <a:gd name="T15" fmla="*/ 0 h 343"/>
                <a:gd name="T16" fmla="*/ 69 w 137"/>
                <a:gd name="T17" fmla="*/ 0 h 343"/>
                <a:gd name="T18" fmla="*/ 0 w 137"/>
                <a:gd name="T19" fmla="*/ 68 h 343"/>
                <a:gd name="T20" fmla="*/ 0 w 137"/>
                <a:gd name="T21" fmla="*/ 274 h 343"/>
                <a:gd name="T22" fmla="*/ 69 w 137"/>
                <a:gd name="T23" fmla="*/ 343 h 343"/>
                <a:gd name="T24" fmla="*/ 137 w 137"/>
                <a:gd name="T25" fmla="*/ 274 h 343"/>
                <a:gd name="T26" fmla="*/ 137 w 137"/>
                <a:gd name="T27" fmla="*/ 68 h 343"/>
                <a:gd name="T28" fmla="*/ 69 w 137"/>
                <a:gd name="T29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7" y="312"/>
                    <a:pt x="137" y="274"/>
                  </a:cubicBezTo>
                  <a:cubicBezTo>
                    <a:pt x="137" y="68"/>
                    <a:pt x="137" y="68"/>
                    <a:pt x="137" y="68"/>
                  </a:cubicBezTo>
                  <a:cubicBezTo>
                    <a:pt x="137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0" name="Freeform 12"/>
            <p:cNvSpPr>
              <a:spLocks/>
            </p:cNvSpPr>
            <p:nvPr userDrawn="1"/>
          </p:nvSpPr>
          <p:spPr bwMode="auto">
            <a:xfrm>
              <a:off x="9480550" y="4605338"/>
              <a:ext cx="439738" cy="1092200"/>
            </a:xfrm>
            <a:custGeom>
              <a:avLst/>
              <a:gdLst>
                <a:gd name="T0" fmla="*/ 69 w 138"/>
                <a:gd name="T1" fmla="*/ 343 h 343"/>
                <a:gd name="T2" fmla="*/ 69 w 138"/>
                <a:gd name="T3" fmla="*/ 343 h 343"/>
                <a:gd name="T4" fmla="*/ 0 w 138"/>
                <a:gd name="T5" fmla="*/ 275 h 343"/>
                <a:gd name="T6" fmla="*/ 0 w 138"/>
                <a:gd name="T7" fmla="*/ 69 h 343"/>
                <a:gd name="T8" fmla="*/ 69 w 138"/>
                <a:gd name="T9" fmla="*/ 0 h 343"/>
                <a:gd name="T10" fmla="*/ 138 w 138"/>
                <a:gd name="T11" fmla="*/ 69 h 343"/>
                <a:gd name="T12" fmla="*/ 138 w 138"/>
                <a:gd name="T13" fmla="*/ 275 h 343"/>
                <a:gd name="T14" fmla="*/ 69 w 138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8" y="31"/>
                    <a:pt x="138" y="69"/>
                  </a:cubicBezTo>
                  <a:cubicBezTo>
                    <a:pt x="138" y="275"/>
                    <a:pt x="138" y="275"/>
                    <a:pt x="138" y="275"/>
                  </a:cubicBezTo>
                  <a:cubicBezTo>
                    <a:pt x="138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1" name="Freeform 13"/>
            <p:cNvSpPr>
              <a:spLocks noEditPoints="1"/>
            </p:cNvSpPr>
            <p:nvPr userDrawn="1"/>
          </p:nvSpPr>
          <p:spPr bwMode="auto">
            <a:xfrm>
              <a:off x="83978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8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8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2" name="Freeform 14"/>
            <p:cNvSpPr>
              <a:spLocks noEditPoints="1"/>
            </p:cNvSpPr>
            <p:nvPr userDrawn="1"/>
          </p:nvSpPr>
          <p:spPr bwMode="auto">
            <a:xfrm>
              <a:off x="1951038" y="4083050"/>
              <a:ext cx="439738" cy="1092200"/>
            </a:xfrm>
            <a:custGeom>
              <a:avLst/>
              <a:gdLst>
                <a:gd name="T0" fmla="*/ 69 w 138"/>
                <a:gd name="T1" fmla="*/ 13 h 343"/>
                <a:gd name="T2" fmla="*/ 124 w 138"/>
                <a:gd name="T3" fmla="*/ 68 h 343"/>
                <a:gd name="T4" fmla="*/ 124 w 138"/>
                <a:gd name="T5" fmla="*/ 274 h 343"/>
                <a:gd name="T6" fmla="*/ 69 w 138"/>
                <a:gd name="T7" fmla="*/ 329 h 343"/>
                <a:gd name="T8" fmla="*/ 14 w 138"/>
                <a:gd name="T9" fmla="*/ 274 h 343"/>
                <a:gd name="T10" fmla="*/ 14 w 138"/>
                <a:gd name="T11" fmla="*/ 68 h 343"/>
                <a:gd name="T12" fmla="*/ 69 w 138"/>
                <a:gd name="T13" fmla="*/ 13 h 343"/>
                <a:gd name="T14" fmla="*/ 69 w 138"/>
                <a:gd name="T15" fmla="*/ 0 h 343"/>
                <a:gd name="T16" fmla="*/ 0 w 138"/>
                <a:gd name="T17" fmla="*/ 68 h 343"/>
                <a:gd name="T18" fmla="*/ 0 w 138"/>
                <a:gd name="T19" fmla="*/ 274 h 343"/>
                <a:gd name="T20" fmla="*/ 69 w 138"/>
                <a:gd name="T21" fmla="*/ 343 h 343"/>
                <a:gd name="T22" fmla="*/ 138 w 138"/>
                <a:gd name="T23" fmla="*/ 274 h 343"/>
                <a:gd name="T24" fmla="*/ 138 w 138"/>
                <a:gd name="T25" fmla="*/ 68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8" y="312"/>
                    <a:pt x="138" y="274"/>
                  </a:cubicBezTo>
                  <a:cubicBezTo>
                    <a:pt x="138" y="68"/>
                    <a:pt x="138" y="68"/>
                    <a:pt x="138" y="68"/>
                  </a:cubicBezTo>
                  <a:cubicBezTo>
                    <a:pt x="138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3" name="Freeform 15"/>
            <p:cNvSpPr>
              <a:spLocks noEditPoints="1"/>
            </p:cNvSpPr>
            <p:nvPr userDrawn="1"/>
          </p:nvSpPr>
          <p:spPr bwMode="auto">
            <a:xfrm>
              <a:off x="26066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9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9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4" name="Freeform 16"/>
            <p:cNvSpPr>
              <a:spLocks/>
            </p:cNvSpPr>
            <p:nvPr userDrawn="1"/>
          </p:nvSpPr>
          <p:spPr bwMode="auto">
            <a:xfrm>
              <a:off x="8718550" y="4105275"/>
              <a:ext cx="546100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5" name="Freeform 17"/>
            <p:cNvSpPr>
              <a:spLocks noEditPoints="1"/>
            </p:cNvSpPr>
            <p:nvPr userDrawn="1"/>
          </p:nvSpPr>
          <p:spPr bwMode="auto">
            <a:xfrm>
              <a:off x="4465638" y="3841750"/>
              <a:ext cx="438150" cy="1092200"/>
            </a:xfrm>
            <a:custGeom>
              <a:avLst/>
              <a:gdLst>
                <a:gd name="T0" fmla="*/ 69 w 138"/>
                <a:gd name="T1" fmla="*/ 14 h 343"/>
                <a:gd name="T2" fmla="*/ 124 w 138"/>
                <a:gd name="T3" fmla="*/ 69 h 343"/>
                <a:gd name="T4" fmla="*/ 124 w 138"/>
                <a:gd name="T5" fmla="*/ 275 h 343"/>
                <a:gd name="T6" fmla="*/ 69 w 138"/>
                <a:gd name="T7" fmla="*/ 330 h 343"/>
                <a:gd name="T8" fmla="*/ 14 w 138"/>
                <a:gd name="T9" fmla="*/ 275 h 343"/>
                <a:gd name="T10" fmla="*/ 14 w 138"/>
                <a:gd name="T11" fmla="*/ 69 h 343"/>
                <a:gd name="T12" fmla="*/ 69 w 138"/>
                <a:gd name="T13" fmla="*/ 14 h 343"/>
                <a:gd name="T14" fmla="*/ 69 w 138"/>
                <a:gd name="T15" fmla="*/ 0 h 343"/>
                <a:gd name="T16" fmla="*/ 0 w 138"/>
                <a:gd name="T17" fmla="*/ 69 h 343"/>
                <a:gd name="T18" fmla="*/ 0 w 138"/>
                <a:gd name="T19" fmla="*/ 275 h 343"/>
                <a:gd name="T20" fmla="*/ 69 w 138"/>
                <a:gd name="T21" fmla="*/ 343 h 343"/>
                <a:gd name="T22" fmla="*/ 138 w 138"/>
                <a:gd name="T23" fmla="*/ 275 h 343"/>
                <a:gd name="T24" fmla="*/ 138 w 138"/>
                <a:gd name="T25" fmla="*/ 69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4"/>
                  </a:moveTo>
                  <a:cubicBezTo>
                    <a:pt x="99" y="14"/>
                    <a:pt x="124" y="39"/>
                    <a:pt x="124" y="69"/>
                  </a:cubicBezTo>
                  <a:cubicBezTo>
                    <a:pt x="124" y="275"/>
                    <a:pt x="124" y="275"/>
                    <a:pt x="124" y="275"/>
                  </a:cubicBezTo>
                  <a:cubicBezTo>
                    <a:pt x="124" y="305"/>
                    <a:pt x="99" y="330"/>
                    <a:pt x="69" y="330"/>
                  </a:cubicBezTo>
                  <a:cubicBezTo>
                    <a:pt x="39" y="330"/>
                    <a:pt x="14" y="305"/>
                    <a:pt x="14" y="275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4" y="39"/>
                    <a:pt x="39" y="14"/>
                    <a:pt x="69" y="14"/>
                  </a:cubicBezTo>
                  <a:moveTo>
                    <a:pt x="69" y="0"/>
                  </a:moveTo>
                  <a:cubicBezTo>
                    <a:pt x="31" y="0"/>
                    <a:pt x="0" y="31"/>
                    <a:pt x="0" y="69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0" y="313"/>
                    <a:pt x="31" y="343"/>
                    <a:pt x="69" y="343"/>
                  </a:cubicBezTo>
                  <a:cubicBezTo>
                    <a:pt x="107" y="343"/>
                    <a:pt x="138" y="313"/>
                    <a:pt x="138" y="275"/>
                  </a:cubicBezTo>
                  <a:cubicBezTo>
                    <a:pt x="138" y="69"/>
                    <a:pt x="138" y="69"/>
                    <a:pt x="138" y="69"/>
                  </a:cubicBezTo>
                  <a:cubicBezTo>
                    <a:pt x="138" y="31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6" name="Freeform 18"/>
            <p:cNvSpPr>
              <a:spLocks/>
            </p:cNvSpPr>
            <p:nvPr userDrawn="1"/>
          </p:nvSpPr>
          <p:spPr bwMode="auto">
            <a:xfrm>
              <a:off x="7259638" y="4475163"/>
              <a:ext cx="260350" cy="436563"/>
            </a:xfrm>
            <a:custGeom>
              <a:avLst/>
              <a:gdLst>
                <a:gd name="T0" fmla="*/ 41 w 82"/>
                <a:gd name="T1" fmla="*/ 137 h 137"/>
                <a:gd name="T2" fmla="*/ 41 w 82"/>
                <a:gd name="T3" fmla="*/ 137 h 137"/>
                <a:gd name="T4" fmla="*/ 0 w 82"/>
                <a:gd name="T5" fmla="*/ 96 h 137"/>
                <a:gd name="T6" fmla="*/ 0 w 82"/>
                <a:gd name="T7" fmla="*/ 41 h 137"/>
                <a:gd name="T8" fmla="*/ 41 w 82"/>
                <a:gd name="T9" fmla="*/ 0 h 137"/>
                <a:gd name="T10" fmla="*/ 82 w 82"/>
                <a:gd name="T11" fmla="*/ 41 h 137"/>
                <a:gd name="T12" fmla="*/ 82 w 82"/>
                <a:gd name="T13" fmla="*/ 96 h 137"/>
                <a:gd name="T14" fmla="*/ 41 w 82"/>
                <a:gd name="T15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7">
                  <a:moveTo>
                    <a:pt x="41" y="137"/>
                  </a:moveTo>
                  <a:cubicBezTo>
                    <a:pt x="41" y="137"/>
                    <a:pt x="41" y="137"/>
                    <a:pt x="41" y="137"/>
                  </a:cubicBezTo>
                  <a:cubicBezTo>
                    <a:pt x="18" y="137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7"/>
                    <a:pt x="41" y="1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7" name="Freeform 19"/>
            <p:cNvSpPr>
              <a:spLocks noEditPoints="1"/>
            </p:cNvSpPr>
            <p:nvPr userDrawn="1"/>
          </p:nvSpPr>
          <p:spPr bwMode="auto">
            <a:xfrm>
              <a:off x="4030663" y="4475163"/>
              <a:ext cx="260350" cy="436563"/>
            </a:xfrm>
            <a:custGeom>
              <a:avLst/>
              <a:gdLst>
                <a:gd name="T0" fmla="*/ 41 w 82"/>
                <a:gd name="T1" fmla="*/ 14 h 137"/>
                <a:gd name="T2" fmla="*/ 69 w 82"/>
                <a:gd name="T3" fmla="*/ 41 h 137"/>
                <a:gd name="T4" fmla="*/ 69 w 82"/>
                <a:gd name="T5" fmla="*/ 96 h 137"/>
                <a:gd name="T6" fmla="*/ 41 w 82"/>
                <a:gd name="T7" fmla="*/ 124 h 137"/>
                <a:gd name="T8" fmla="*/ 14 w 82"/>
                <a:gd name="T9" fmla="*/ 96 h 137"/>
                <a:gd name="T10" fmla="*/ 14 w 82"/>
                <a:gd name="T11" fmla="*/ 41 h 137"/>
                <a:gd name="T12" fmla="*/ 41 w 82"/>
                <a:gd name="T13" fmla="*/ 14 h 137"/>
                <a:gd name="T14" fmla="*/ 41 w 82"/>
                <a:gd name="T15" fmla="*/ 0 h 137"/>
                <a:gd name="T16" fmla="*/ 0 w 82"/>
                <a:gd name="T17" fmla="*/ 41 h 137"/>
                <a:gd name="T18" fmla="*/ 0 w 82"/>
                <a:gd name="T19" fmla="*/ 96 h 137"/>
                <a:gd name="T20" fmla="*/ 41 w 82"/>
                <a:gd name="T21" fmla="*/ 137 h 137"/>
                <a:gd name="T22" fmla="*/ 82 w 82"/>
                <a:gd name="T23" fmla="*/ 96 h 137"/>
                <a:gd name="T24" fmla="*/ 82 w 82"/>
                <a:gd name="T25" fmla="*/ 41 h 137"/>
                <a:gd name="T26" fmla="*/ 41 w 82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137">
                  <a:moveTo>
                    <a:pt x="41" y="14"/>
                  </a:moveTo>
                  <a:cubicBezTo>
                    <a:pt x="56" y="14"/>
                    <a:pt x="69" y="26"/>
                    <a:pt x="69" y="41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12"/>
                    <a:pt x="56" y="124"/>
                    <a:pt x="41" y="124"/>
                  </a:cubicBezTo>
                  <a:cubicBezTo>
                    <a:pt x="26" y="124"/>
                    <a:pt x="14" y="112"/>
                    <a:pt x="14" y="96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26"/>
                    <a:pt x="26" y="14"/>
                    <a:pt x="41" y="14"/>
                  </a:cubicBezTo>
                  <a:moveTo>
                    <a:pt x="41" y="0"/>
                  </a:moveTo>
                  <a:cubicBezTo>
                    <a:pt x="19" y="0"/>
                    <a:pt x="0" y="19"/>
                    <a:pt x="0" y="41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19"/>
                    <a:pt x="19" y="137"/>
                    <a:pt x="41" y="137"/>
                  </a:cubicBezTo>
                  <a:cubicBezTo>
                    <a:pt x="64" y="137"/>
                    <a:pt x="82" y="119"/>
                    <a:pt x="82" y="96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19"/>
                    <a:pt x="64" y="0"/>
                    <a:pt x="4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8" name="Freeform 20"/>
            <p:cNvSpPr>
              <a:spLocks/>
            </p:cNvSpPr>
            <p:nvPr userDrawn="1"/>
          </p:nvSpPr>
          <p:spPr bwMode="auto">
            <a:xfrm>
              <a:off x="6648450" y="4452938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8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0" y="0"/>
                    <a:pt x="68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9" name="Freeform 21"/>
            <p:cNvSpPr>
              <a:spLocks/>
            </p:cNvSpPr>
            <p:nvPr userDrawn="1"/>
          </p:nvSpPr>
          <p:spPr bwMode="auto">
            <a:xfrm>
              <a:off x="5119688" y="2990850"/>
              <a:ext cx="547688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0" name="Freeform 22"/>
            <p:cNvSpPr>
              <a:spLocks/>
            </p:cNvSpPr>
            <p:nvPr userDrawn="1"/>
          </p:nvSpPr>
          <p:spPr bwMode="auto">
            <a:xfrm>
              <a:off x="5886450" y="3952875"/>
              <a:ext cx="542925" cy="2444750"/>
            </a:xfrm>
            <a:custGeom>
              <a:avLst/>
              <a:gdLst>
                <a:gd name="T0" fmla="*/ 85 w 171"/>
                <a:gd name="T1" fmla="*/ 768 h 768"/>
                <a:gd name="T2" fmla="*/ 85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5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5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5" y="768"/>
                  </a:moveTo>
                  <a:cubicBezTo>
                    <a:pt x="85" y="768"/>
                    <a:pt x="85" y="768"/>
                    <a:pt x="85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5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1" name="Freeform 23"/>
            <p:cNvSpPr>
              <a:spLocks/>
            </p:cNvSpPr>
            <p:nvPr userDrawn="1"/>
          </p:nvSpPr>
          <p:spPr bwMode="auto">
            <a:xfrm>
              <a:off x="3790950" y="4716463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4 h 343"/>
                <a:gd name="T6" fmla="*/ 0 w 137"/>
                <a:gd name="T7" fmla="*/ 68 h 343"/>
                <a:gd name="T8" fmla="*/ 68 w 137"/>
                <a:gd name="T9" fmla="*/ 0 h 343"/>
                <a:gd name="T10" fmla="*/ 137 w 137"/>
                <a:gd name="T11" fmla="*/ 68 h 343"/>
                <a:gd name="T12" fmla="*/ 137 w 137"/>
                <a:gd name="T13" fmla="*/ 274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2"/>
                    <a:pt x="0" y="274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106" y="0"/>
                    <a:pt x="137" y="30"/>
                    <a:pt x="137" y="68"/>
                  </a:cubicBezTo>
                  <a:cubicBezTo>
                    <a:pt x="137" y="274"/>
                    <a:pt x="137" y="274"/>
                    <a:pt x="137" y="274"/>
                  </a:cubicBezTo>
                  <a:cubicBezTo>
                    <a:pt x="137" y="312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2" name="Freeform 24"/>
            <p:cNvSpPr>
              <a:spLocks/>
            </p:cNvSpPr>
            <p:nvPr userDrawn="1"/>
          </p:nvSpPr>
          <p:spPr bwMode="auto">
            <a:xfrm>
              <a:off x="3028950" y="3841750"/>
              <a:ext cx="542925" cy="2447925"/>
            </a:xfrm>
            <a:custGeom>
              <a:avLst/>
              <a:gdLst>
                <a:gd name="T0" fmla="*/ 85 w 171"/>
                <a:gd name="T1" fmla="*/ 769 h 769"/>
                <a:gd name="T2" fmla="*/ 85 w 171"/>
                <a:gd name="T3" fmla="*/ 769 h 769"/>
                <a:gd name="T4" fmla="*/ 0 w 171"/>
                <a:gd name="T5" fmla="*/ 683 h 769"/>
                <a:gd name="T6" fmla="*/ 0 w 171"/>
                <a:gd name="T7" fmla="*/ 86 h 769"/>
                <a:gd name="T8" fmla="*/ 85 w 171"/>
                <a:gd name="T9" fmla="*/ 0 h 769"/>
                <a:gd name="T10" fmla="*/ 171 w 171"/>
                <a:gd name="T11" fmla="*/ 86 h 769"/>
                <a:gd name="T12" fmla="*/ 171 w 171"/>
                <a:gd name="T13" fmla="*/ 683 h 769"/>
                <a:gd name="T14" fmla="*/ 85 w 171"/>
                <a:gd name="T15" fmla="*/ 769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9">
                  <a:moveTo>
                    <a:pt x="85" y="769"/>
                  </a:moveTo>
                  <a:cubicBezTo>
                    <a:pt x="85" y="769"/>
                    <a:pt x="85" y="769"/>
                    <a:pt x="85" y="769"/>
                  </a:cubicBezTo>
                  <a:cubicBezTo>
                    <a:pt x="38" y="769"/>
                    <a:pt x="0" y="730"/>
                    <a:pt x="0" y="683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1" y="39"/>
                    <a:pt x="171" y="86"/>
                  </a:cubicBezTo>
                  <a:cubicBezTo>
                    <a:pt x="171" y="683"/>
                    <a:pt x="171" y="683"/>
                    <a:pt x="171" y="683"/>
                  </a:cubicBezTo>
                  <a:cubicBezTo>
                    <a:pt x="171" y="730"/>
                    <a:pt x="133" y="769"/>
                    <a:pt x="85" y="76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3" name="Freeform 25"/>
            <p:cNvSpPr>
              <a:spLocks/>
            </p:cNvSpPr>
            <p:nvPr userDrawn="1"/>
          </p:nvSpPr>
          <p:spPr bwMode="auto">
            <a:xfrm>
              <a:off x="0" y="3148013"/>
              <a:ext cx="228600" cy="2438400"/>
            </a:xfrm>
            <a:custGeom>
              <a:avLst/>
              <a:gdLst>
                <a:gd name="T0" fmla="*/ 0 w 72"/>
                <a:gd name="T1" fmla="*/ 0 h 766"/>
                <a:gd name="T2" fmla="*/ 0 w 72"/>
                <a:gd name="T3" fmla="*/ 766 h 766"/>
                <a:gd name="T4" fmla="*/ 72 w 72"/>
                <a:gd name="T5" fmla="*/ 681 h 766"/>
                <a:gd name="T6" fmla="*/ 72 w 72"/>
                <a:gd name="T7" fmla="*/ 84 h 766"/>
                <a:gd name="T8" fmla="*/ 0 w 72"/>
                <a:gd name="T9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66">
                  <a:moveTo>
                    <a:pt x="0" y="0"/>
                  </a:moveTo>
                  <a:cubicBezTo>
                    <a:pt x="0" y="766"/>
                    <a:pt x="0" y="766"/>
                    <a:pt x="0" y="766"/>
                  </a:cubicBezTo>
                  <a:cubicBezTo>
                    <a:pt x="41" y="759"/>
                    <a:pt x="72" y="724"/>
                    <a:pt x="72" y="681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42"/>
                    <a:pt x="41" y="6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4" name="Freeform 26"/>
            <p:cNvSpPr>
              <a:spLocks/>
            </p:cNvSpPr>
            <p:nvPr userDrawn="1"/>
          </p:nvSpPr>
          <p:spPr bwMode="auto">
            <a:xfrm>
              <a:off x="11950700" y="4105275"/>
              <a:ext cx="254000" cy="2444750"/>
            </a:xfrm>
            <a:custGeom>
              <a:avLst/>
              <a:gdLst>
                <a:gd name="T0" fmla="*/ 80 w 80"/>
                <a:gd name="T1" fmla="*/ 0 h 768"/>
                <a:gd name="T2" fmla="*/ 0 w 80"/>
                <a:gd name="T3" fmla="*/ 85 h 768"/>
                <a:gd name="T4" fmla="*/ 0 w 80"/>
                <a:gd name="T5" fmla="*/ 682 h 768"/>
                <a:gd name="T6" fmla="*/ 80 w 80"/>
                <a:gd name="T7" fmla="*/ 768 h 768"/>
                <a:gd name="T8" fmla="*/ 80 w 80"/>
                <a:gd name="T9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768">
                  <a:moveTo>
                    <a:pt x="80" y="0"/>
                  </a:moveTo>
                  <a:cubicBezTo>
                    <a:pt x="36" y="2"/>
                    <a:pt x="0" y="39"/>
                    <a:pt x="0" y="85"/>
                  </a:cubicBezTo>
                  <a:cubicBezTo>
                    <a:pt x="0" y="682"/>
                    <a:pt x="0" y="682"/>
                    <a:pt x="0" y="682"/>
                  </a:cubicBezTo>
                  <a:cubicBezTo>
                    <a:pt x="0" y="728"/>
                    <a:pt x="36" y="766"/>
                    <a:pt x="80" y="768"/>
                  </a:cubicBezTo>
                  <a:lnTo>
                    <a:pt x="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</p:spTree>
    <p:extLst>
      <p:ext uri="{BB962C8B-B14F-4D97-AF65-F5344CB8AC3E}">
        <p14:creationId xmlns:p14="http://schemas.microsoft.com/office/powerpoint/2010/main" val="2575594297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7B4E43D5-A05A-41D5-AF2A-4CC6E556830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7B4E43D5-A05A-41D5-AF2A-4CC6E55683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41538" y="1089026"/>
            <a:ext cx="6864086" cy="2268744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chemeClr val="tx2"/>
                </a:solidFill>
              </a:defRPr>
            </a:lvl1pPr>
          </a:lstStyle>
          <a:p>
            <a:r>
              <a:rPr lang="en-GB"/>
              <a:t>Click and type quote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641203" y="3573522"/>
            <a:ext cx="6864086" cy="5400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57657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8059BD-90CE-4BF2-904B-E663F3470CA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A08059BD-90CE-4BF2-904B-E663F3470CA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41538" y="1090800"/>
            <a:ext cx="6864086" cy="2268000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and type quote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641203" y="3573522"/>
            <a:ext cx="6864086" cy="5400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chemeClr val="bg1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48000" y="6318000"/>
            <a:ext cx="108936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Logotype, static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24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8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9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16062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Pulse Patter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6AE00A3-BEB7-431D-B6EC-06131D94762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6AE00A3-BEB7-431D-B6EC-06131D94762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41538" y="166246"/>
            <a:ext cx="6864086" cy="2327243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and type quote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641203" y="2709242"/>
            <a:ext cx="6864086" cy="5400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chemeClr val="bg1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48000" y="6318000"/>
            <a:ext cx="108936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Pulse"/>
          <p:cNvGrpSpPr/>
          <p:nvPr userDrawn="1"/>
        </p:nvGrpSpPr>
        <p:grpSpPr>
          <a:xfrm>
            <a:off x="1" y="3348039"/>
            <a:ext cx="12204700" cy="2643187"/>
            <a:chOff x="0" y="3348038"/>
            <a:chExt cx="12204700" cy="2643187"/>
          </a:xfrm>
          <a:solidFill>
            <a:srgbClr val="0000FF"/>
          </a:solidFill>
        </p:grpSpPr>
        <p:sp>
          <p:nvSpPr>
            <p:cNvPr id="45" name="Freeform 5"/>
            <p:cNvSpPr>
              <a:spLocks/>
            </p:cNvSpPr>
            <p:nvPr userDrawn="1"/>
          </p:nvSpPr>
          <p:spPr bwMode="auto">
            <a:xfrm>
              <a:off x="1906588" y="4092575"/>
              <a:ext cx="323850" cy="812800"/>
            </a:xfrm>
            <a:custGeom>
              <a:avLst/>
              <a:gdLst>
                <a:gd name="T0" fmla="*/ 51 w 102"/>
                <a:gd name="T1" fmla="*/ 255 h 255"/>
                <a:gd name="T2" fmla="*/ 51 w 102"/>
                <a:gd name="T3" fmla="*/ 255 h 255"/>
                <a:gd name="T4" fmla="*/ 0 w 102"/>
                <a:gd name="T5" fmla="*/ 204 h 255"/>
                <a:gd name="T6" fmla="*/ 0 w 102"/>
                <a:gd name="T7" fmla="*/ 51 h 255"/>
                <a:gd name="T8" fmla="*/ 51 w 102"/>
                <a:gd name="T9" fmla="*/ 0 h 255"/>
                <a:gd name="T10" fmla="*/ 102 w 102"/>
                <a:gd name="T11" fmla="*/ 51 h 255"/>
                <a:gd name="T12" fmla="*/ 102 w 102"/>
                <a:gd name="T13" fmla="*/ 204 h 255"/>
                <a:gd name="T14" fmla="*/ 51 w 102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5">
                  <a:moveTo>
                    <a:pt x="51" y="255"/>
                  </a:moveTo>
                  <a:cubicBezTo>
                    <a:pt x="51" y="255"/>
                    <a:pt x="51" y="255"/>
                    <a:pt x="51" y="255"/>
                  </a:cubicBezTo>
                  <a:cubicBezTo>
                    <a:pt x="23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4"/>
                    <a:pt x="102" y="204"/>
                    <a:pt x="102" y="204"/>
                  </a:cubicBezTo>
                  <a:cubicBezTo>
                    <a:pt x="102" y="232"/>
                    <a:pt x="79" y="255"/>
                    <a:pt x="51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6" name="Freeform 6"/>
            <p:cNvSpPr>
              <a:spLocks/>
            </p:cNvSpPr>
            <p:nvPr userDrawn="1"/>
          </p:nvSpPr>
          <p:spPr bwMode="auto">
            <a:xfrm>
              <a:off x="3979863" y="4564063"/>
              <a:ext cx="193675" cy="325438"/>
            </a:xfrm>
            <a:custGeom>
              <a:avLst/>
              <a:gdLst>
                <a:gd name="T0" fmla="*/ 30 w 61"/>
                <a:gd name="T1" fmla="*/ 102 h 102"/>
                <a:gd name="T2" fmla="*/ 30 w 61"/>
                <a:gd name="T3" fmla="*/ 102 h 102"/>
                <a:gd name="T4" fmla="*/ 0 w 61"/>
                <a:gd name="T5" fmla="*/ 71 h 102"/>
                <a:gd name="T6" fmla="*/ 0 w 61"/>
                <a:gd name="T7" fmla="*/ 30 h 102"/>
                <a:gd name="T8" fmla="*/ 30 w 61"/>
                <a:gd name="T9" fmla="*/ 0 h 102"/>
                <a:gd name="T10" fmla="*/ 61 w 61"/>
                <a:gd name="T11" fmla="*/ 30 h 102"/>
                <a:gd name="T12" fmla="*/ 61 w 61"/>
                <a:gd name="T13" fmla="*/ 71 h 102"/>
                <a:gd name="T14" fmla="*/ 30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0" y="102"/>
                  </a:moveTo>
                  <a:cubicBezTo>
                    <a:pt x="30" y="102"/>
                    <a:pt x="30" y="102"/>
                    <a:pt x="30" y="102"/>
                  </a:cubicBezTo>
                  <a:cubicBezTo>
                    <a:pt x="13" y="102"/>
                    <a:pt x="0" y="88"/>
                    <a:pt x="0" y="7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7" y="0"/>
                    <a:pt x="61" y="14"/>
                    <a:pt x="61" y="30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61" y="88"/>
                    <a:pt x="47" y="102"/>
                    <a:pt x="30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7" name="Freeform 7"/>
            <p:cNvSpPr>
              <a:spLocks/>
            </p:cNvSpPr>
            <p:nvPr userDrawn="1"/>
          </p:nvSpPr>
          <p:spPr bwMode="auto">
            <a:xfrm>
              <a:off x="1585913" y="4564063"/>
              <a:ext cx="193675" cy="325438"/>
            </a:xfrm>
            <a:custGeom>
              <a:avLst/>
              <a:gdLst>
                <a:gd name="T0" fmla="*/ 30 w 61"/>
                <a:gd name="T1" fmla="*/ 102 h 102"/>
                <a:gd name="T2" fmla="*/ 30 w 61"/>
                <a:gd name="T3" fmla="*/ 102 h 102"/>
                <a:gd name="T4" fmla="*/ 0 w 61"/>
                <a:gd name="T5" fmla="*/ 71 h 102"/>
                <a:gd name="T6" fmla="*/ 0 w 61"/>
                <a:gd name="T7" fmla="*/ 30 h 102"/>
                <a:gd name="T8" fmla="*/ 30 w 61"/>
                <a:gd name="T9" fmla="*/ 0 h 102"/>
                <a:gd name="T10" fmla="*/ 61 w 61"/>
                <a:gd name="T11" fmla="*/ 30 h 102"/>
                <a:gd name="T12" fmla="*/ 61 w 61"/>
                <a:gd name="T13" fmla="*/ 71 h 102"/>
                <a:gd name="T14" fmla="*/ 30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0" y="102"/>
                  </a:moveTo>
                  <a:cubicBezTo>
                    <a:pt x="30" y="102"/>
                    <a:pt x="30" y="102"/>
                    <a:pt x="30" y="102"/>
                  </a:cubicBezTo>
                  <a:cubicBezTo>
                    <a:pt x="13" y="102"/>
                    <a:pt x="0" y="88"/>
                    <a:pt x="0" y="7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7" y="0"/>
                    <a:pt x="61" y="14"/>
                    <a:pt x="61" y="30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61" y="88"/>
                    <a:pt x="47" y="102"/>
                    <a:pt x="30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8" name="Freeform 8"/>
            <p:cNvSpPr>
              <a:spLocks/>
            </p:cNvSpPr>
            <p:nvPr userDrawn="1"/>
          </p:nvSpPr>
          <p:spPr bwMode="auto">
            <a:xfrm>
              <a:off x="3524250" y="4548188"/>
              <a:ext cx="325438" cy="809625"/>
            </a:xfrm>
            <a:custGeom>
              <a:avLst/>
              <a:gdLst>
                <a:gd name="T0" fmla="*/ 51 w 102"/>
                <a:gd name="T1" fmla="*/ 254 h 254"/>
                <a:gd name="T2" fmla="*/ 51 w 102"/>
                <a:gd name="T3" fmla="*/ 254 h 254"/>
                <a:gd name="T4" fmla="*/ 0 w 102"/>
                <a:gd name="T5" fmla="*/ 203 h 254"/>
                <a:gd name="T6" fmla="*/ 0 w 102"/>
                <a:gd name="T7" fmla="*/ 51 h 254"/>
                <a:gd name="T8" fmla="*/ 51 w 102"/>
                <a:gd name="T9" fmla="*/ 0 h 254"/>
                <a:gd name="T10" fmla="*/ 102 w 102"/>
                <a:gd name="T11" fmla="*/ 51 h 254"/>
                <a:gd name="T12" fmla="*/ 102 w 102"/>
                <a:gd name="T13" fmla="*/ 203 h 254"/>
                <a:gd name="T14" fmla="*/ 51 w 102"/>
                <a:gd name="T15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4">
                  <a:moveTo>
                    <a:pt x="51" y="254"/>
                  </a:moveTo>
                  <a:cubicBezTo>
                    <a:pt x="51" y="254"/>
                    <a:pt x="51" y="254"/>
                    <a:pt x="51" y="254"/>
                  </a:cubicBezTo>
                  <a:cubicBezTo>
                    <a:pt x="23" y="254"/>
                    <a:pt x="0" y="232"/>
                    <a:pt x="0" y="20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102" y="232"/>
                    <a:pt x="79" y="254"/>
                    <a:pt x="51" y="2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9" name="Freeform 9"/>
            <p:cNvSpPr>
              <a:spLocks/>
            </p:cNvSpPr>
            <p:nvPr userDrawn="1"/>
          </p:nvSpPr>
          <p:spPr bwMode="auto">
            <a:xfrm>
              <a:off x="2393950" y="3462338"/>
              <a:ext cx="403225" cy="1814513"/>
            </a:xfrm>
            <a:custGeom>
              <a:avLst/>
              <a:gdLst>
                <a:gd name="T0" fmla="*/ 64 w 127"/>
                <a:gd name="T1" fmla="*/ 570 h 570"/>
                <a:gd name="T2" fmla="*/ 64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4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4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99" y="0"/>
                    <a:pt x="127" y="29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0" name="Freeform 10"/>
            <p:cNvSpPr>
              <a:spLocks/>
            </p:cNvSpPr>
            <p:nvPr userDrawn="1"/>
          </p:nvSpPr>
          <p:spPr bwMode="auto">
            <a:xfrm>
              <a:off x="311150" y="3462338"/>
              <a:ext cx="406400" cy="1814513"/>
            </a:xfrm>
            <a:custGeom>
              <a:avLst/>
              <a:gdLst>
                <a:gd name="T0" fmla="*/ 64 w 128"/>
                <a:gd name="T1" fmla="*/ 570 h 570"/>
                <a:gd name="T2" fmla="*/ 64 w 128"/>
                <a:gd name="T3" fmla="*/ 570 h 570"/>
                <a:gd name="T4" fmla="*/ 0 w 128"/>
                <a:gd name="T5" fmla="*/ 506 h 570"/>
                <a:gd name="T6" fmla="*/ 0 w 128"/>
                <a:gd name="T7" fmla="*/ 64 h 570"/>
                <a:gd name="T8" fmla="*/ 64 w 128"/>
                <a:gd name="T9" fmla="*/ 0 h 570"/>
                <a:gd name="T10" fmla="*/ 128 w 128"/>
                <a:gd name="T11" fmla="*/ 64 h 570"/>
                <a:gd name="T12" fmla="*/ 128 w 128"/>
                <a:gd name="T13" fmla="*/ 506 h 570"/>
                <a:gd name="T14" fmla="*/ 64 w 128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99" y="0"/>
                    <a:pt x="128" y="29"/>
                    <a:pt x="128" y="64"/>
                  </a:cubicBezTo>
                  <a:cubicBezTo>
                    <a:pt x="128" y="506"/>
                    <a:pt x="128" y="506"/>
                    <a:pt x="128" y="506"/>
                  </a:cubicBezTo>
                  <a:cubicBezTo>
                    <a:pt x="128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1" name="Freeform 11"/>
            <p:cNvSpPr>
              <a:spLocks/>
            </p:cNvSpPr>
            <p:nvPr userDrawn="1"/>
          </p:nvSpPr>
          <p:spPr bwMode="auto">
            <a:xfrm>
              <a:off x="2959100" y="4175125"/>
              <a:ext cx="403225" cy="1816100"/>
            </a:xfrm>
            <a:custGeom>
              <a:avLst/>
              <a:gdLst>
                <a:gd name="T0" fmla="*/ 64 w 127"/>
                <a:gd name="T1" fmla="*/ 570 h 570"/>
                <a:gd name="T2" fmla="*/ 64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4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4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8"/>
                    <a:pt x="29" y="0"/>
                    <a:pt x="64" y="0"/>
                  </a:cubicBezTo>
                  <a:cubicBezTo>
                    <a:pt x="99" y="0"/>
                    <a:pt x="127" y="28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2" name="Freeform 12"/>
            <p:cNvSpPr>
              <a:spLocks noEditPoints="1"/>
            </p:cNvSpPr>
            <p:nvPr userDrawn="1"/>
          </p:nvSpPr>
          <p:spPr bwMode="auto">
            <a:xfrm>
              <a:off x="1131888" y="4548188"/>
              <a:ext cx="323850" cy="809625"/>
            </a:xfrm>
            <a:custGeom>
              <a:avLst/>
              <a:gdLst>
                <a:gd name="T0" fmla="*/ 51 w 102"/>
                <a:gd name="T1" fmla="*/ 10 h 254"/>
                <a:gd name="T2" fmla="*/ 92 w 102"/>
                <a:gd name="T3" fmla="*/ 51 h 254"/>
                <a:gd name="T4" fmla="*/ 92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0 w 102"/>
                <a:gd name="T17" fmla="*/ 51 h 254"/>
                <a:gd name="T18" fmla="*/ 0 w 102"/>
                <a:gd name="T19" fmla="*/ 203 h 254"/>
                <a:gd name="T20" fmla="*/ 51 w 102"/>
                <a:gd name="T21" fmla="*/ 254 h 254"/>
                <a:gd name="T22" fmla="*/ 102 w 102"/>
                <a:gd name="T23" fmla="*/ 203 h 254"/>
                <a:gd name="T24" fmla="*/ 102 w 102"/>
                <a:gd name="T25" fmla="*/ 51 h 254"/>
                <a:gd name="T26" fmla="*/ 51 w 102"/>
                <a:gd name="T27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4" y="10"/>
                    <a:pt x="92" y="28"/>
                    <a:pt x="92" y="5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92" y="226"/>
                    <a:pt x="74" y="244"/>
                    <a:pt x="51" y="244"/>
                  </a:cubicBezTo>
                  <a:cubicBezTo>
                    <a:pt x="29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9" y="10"/>
                    <a:pt x="51" y="10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2"/>
                    <a:pt x="23" y="254"/>
                    <a:pt x="51" y="254"/>
                  </a:cubicBezTo>
                  <a:cubicBezTo>
                    <a:pt x="79" y="254"/>
                    <a:pt x="102" y="232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3" name="Freeform 13"/>
            <p:cNvSpPr>
              <a:spLocks noEditPoints="1"/>
            </p:cNvSpPr>
            <p:nvPr userDrawn="1"/>
          </p:nvSpPr>
          <p:spPr bwMode="auto">
            <a:xfrm>
              <a:off x="565150" y="4175125"/>
              <a:ext cx="404813" cy="1816100"/>
            </a:xfrm>
            <a:custGeom>
              <a:avLst/>
              <a:gdLst>
                <a:gd name="T0" fmla="*/ 64 w 127"/>
                <a:gd name="T1" fmla="*/ 10 h 570"/>
                <a:gd name="T2" fmla="*/ 117 w 127"/>
                <a:gd name="T3" fmla="*/ 64 h 570"/>
                <a:gd name="T4" fmla="*/ 117 w 127"/>
                <a:gd name="T5" fmla="*/ 506 h 570"/>
                <a:gd name="T6" fmla="*/ 64 w 127"/>
                <a:gd name="T7" fmla="*/ 560 h 570"/>
                <a:gd name="T8" fmla="*/ 10 w 127"/>
                <a:gd name="T9" fmla="*/ 506 h 570"/>
                <a:gd name="T10" fmla="*/ 10 w 127"/>
                <a:gd name="T11" fmla="*/ 64 h 570"/>
                <a:gd name="T12" fmla="*/ 64 w 127"/>
                <a:gd name="T13" fmla="*/ 10 h 570"/>
                <a:gd name="T14" fmla="*/ 64 w 127"/>
                <a:gd name="T15" fmla="*/ 0 h 570"/>
                <a:gd name="T16" fmla="*/ 0 w 127"/>
                <a:gd name="T17" fmla="*/ 64 h 570"/>
                <a:gd name="T18" fmla="*/ 0 w 127"/>
                <a:gd name="T19" fmla="*/ 506 h 570"/>
                <a:gd name="T20" fmla="*/ 64 w 127"/>
                <a:gd name="T21" fmla="*/ 570 h 570"/>
                <a:gd name="T22" fmla="*/ 127 w 127"/>
                <a:gd name="T23" fmla="*/ 506 h 570"/>
                <a:gd name="T24" fmla="*/ 127 w 127"/>
                <a:gd name="T25" fmla="*/ 64 h 570"/>
                <a:gd name="T26" fmla="*/ 64 w 127"/>
                <a:gd name="T27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570">
                  <a:moveTo>
                    <a:pt x="64" y="10"/>
                  </a:moveTo>
                  <a:cubicBezTo>
                    <a:pt x="93" y="10"/>
                    <a:pt x="117" y="34"/>
                    <a:pt x="117" y="64"/>
                  </a:cubicBezTo>
                  <a:cubicBezTo>
                    <a:pt x="117" y="506"/>
                    <a:pt x="117" y="506"/>
                    <a:pt x="117" y="506"/>
                  </a:cubicBezTo>
                  <a:cubicBezTo>
                    <a:pt x="117" y="536"/>
                    <a:pt x="93" y="560"/>
                    <a:pt x="64" y="560"/>
                  </a:cubicBezTo>
                  <a:cubicBezTo>
                    <a:pt x="34" y="560"/>
                    <a:pt x="10" y="536"/>
                    <a:pt x="10" y="506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34"/>
                    <a:pt x="34" y="10"/>
                    <a:pt x="64" y="10"/>
                  </a:cubicBezTo>
                  <a:moveTo>
                    <a:pt x="64" y="0"/>
                  </a:moveTo>
                  <a:cubicBezTo>
                    <a:pt x="29" y="0"/>
                    <a:pt x="0" y="28"/>
                    <a:pt x="0" y="64"/>
                  </a:cubicBezTo>
                  <a:cubicBezTo>
                    <a:pt x="0" y="506"/>
                    <a:pt x="0" y="506"/>
                    <a:pt x="0" y="506"/>
                  </a:cubicBezTo>
                  <a:cubicBezTo>
                    <a:pt x="0" y="541"/>
                    <a:pt x="29" y="570"/>
                    <a:pt x="64" y="570"/>
                  </a:cubicBezTo>
                  <a:cubicBezTo>
                    <a:pt x="99" y="570"/>
                    <a:pt x="127" y="541"/>
                    <a:pt x="127" y="506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28"/>
                    <a:pt x="99" y="0"/>
                    <a:pt x="6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4" name="Freeform 14"/>
            <p:cNvSpPr>
              <a:spLocks/>
            </p:cNvSpPr>
            <p:nvPr userDrawn="1"/>
          </p:nvSpPr>
          <p:spPr bwMode="auto">
            <a:xfrm>
              <a:off x="10434638" y="4092575"/>
              <a:ext cx="323850" cy="812800"/>
            </a:xfrm>
            <a:custGeom>
              <a:avLst/>
              <a:gdLst>
                <a:gd name="T0" fmla="*/ 51 w 102"/>
                <a:gd name="T1" fmla="*/ 255 h 255"/>
                <a:gd name="T2" fmla="*/ 51 w 102"/>
                <a:gd name="T3" fmla="*/ 255 h 255"/>
                <a:gd name="T4" fmla="*/ 0 w 102"/>
                <a:gd name="T5" fmla="*/ 204 h 255"/>
                <a:gd name="T6" fmla="*/ 0 w 102"/>
                <a:gd name="T7" fmla="*/ 51 h 255"/>
                <a:gd name="T8" fmla="*/ 51 w 102"/>
                <a:gd name="T9" fmla="*/ 0 h 255"/>
                <a:gd name="T10" fmla="*/ 102 w 102"/>
                <a:gd name="T11" fmla="*/ 51 h 255"/>
                <a:gd name="T12" fmla="*/ 102 w 102"/>
                <a:gd name="T13" fmla="*/ 204 h 255"/>
                <a:gd name="T14" fmla="*/ 51 w 102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5">
                  <a:moveTo>
                    <a:pt x="51" y="255"/>
                  </a:moveTo>
                  <a:cubicBezTo>
                    <a:pt x="51" y="255"/>
                    <a:pt x="51" y="255"/>
                    <a:pt x="51" y="255"/>
                  </a:cubicBezTo>
                  <a:cubicBezTo>
                    <a:pt x="23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4"/>
                    <a:pt x="102" y="204"/>
                    <a:pt x="102" y="204"/>
                  </a:cubicBezTo>
                  <a:cubicBezTo>
                    <a:pt x="102" y="232"/>
                    <a:pt x="79" y="255"/>
                    <a:pt x="51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5" name="Freeform 15"/>
            <p:cNvSpPr>
              <a:spLocks/>
            </p:cNvSpPr>
            <p:nvPr userDrawn="1"/>
          </p:nvSpPr>
          <p:spPr bwMode="auto">
            <a:xfrm>
              <a:off x="10110788" y="4564063"/>
              <a:ext cx="193675" cy="325438"/>
            </a:xfrm>
            <a:custGeom>
              <a:avLst/>
              <a:gdLst>
                <a:gd name="T0" fmla="*/ 31 w 61"/>
                <a:gd name="T1" fmla="*/ 102 h 102"/>
                <a:gd name="T2" fmla="*/ 31 w 61"/>
                <a:gd name="T3" fmla="*/ 102 h 102"/>
                <a:gd name="T4" fmla="*/ 0 w 61"/>
                <a:gd name="T5" fmla="*/ 71 h 102"/>
                <a:gd name="T6" fmla="*/ 0 w 61"/>
                <a:gd name="T7" fmla="*/ 30 h 102"/>
                <a:gd name="T8" fmla="*/ 31 w 61"/>
                <a:gd name="T9" fmla="*/ 0 h 102"/>
                <a:gd name="T10" fmla="*/ 61 w 61"/>
                <a:gd name="T11" fmla="*/ 30 h 102"/>
                <a:gd name="T12" fmla="*/ 61 w 61"/>
                <a:gd name="T13" fmla="*/ 71 h 102"/>
                <a:gd name="T14" fmla="*/ 31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1" y="102"/>
                  </a:moveTo>
                  <a:cubicBezTo>
                    <a:pt x="31" y="102"/>
                    <a:pt x="31" y="102"/>
                    <a:pt x="31" y="102"/>
                  </a:cubicBezTo>
                  <a:cubicBezTo>
                    <a:pt x="14" y="102"/>
                    <a:pt x="0" y="88"/>
                    <a:pt x="0" y="7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8" y="0"/>
                    <a:pt x="61" y="14"/>
                    <a:pt x="61" y="30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61" y="88"/>
                    <a:pt x="48" y="102"/>
                    <a:pt x="31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6" name="Freeform 16"/>
            <p:cNvSpPr>
              <a:spLocks/>
            </p:cNvSpPr>
            <p:nvPr userDrawn="1"/>
          </p:nvSpPr>
          <p:spPr bwMode="auto">
            <a:xfrm>
              <a:off x="10920413" y="3462338"/>
              <a:ext cx="403225" cy="1814513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8" y="0"/>
                    <a:pt x="63" y="0"/>
                  </a:cubicBezTo>
                  <a:cubicBezTo>
                    <a:pt x="98" y="0"/>
                    <a:pt x="127" y="29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8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7" name="Freeform 17"/>
            <p:cNvSpPr>
              <a:spLocks/>
            </p:cNvSpPr>
            <p:nvPr userDrawn="1"/>
          </p:nvSpPr>
          <p:spPr bwMode="auto">
            <a:xfrm>
              <a:off x="11487150" y="4175125"/>
              <a:ext cx="403225" cy="1816100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99" y="0"/>
                    <a:pt x="127" y="28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8" name="Freeform 18"/>
            <p:cNvSpPr>
              <a:spLocks noEditPoints="1"/>
            </p:cNvSpPr>
            <p:nvPr userDrawn="1"/>
          </p:nvSpPr>
          <p:spPr bwMode="auto">
            <a:xfrm>
              <a:off x="8367713" y="4159250"/>
              <a:ext cx="325438" cy="809625"/>
            </a:xfrm>
            <a:custGeom>
              <a:avLst/>
              <a:gdLst>
                <a:gd name="T0" fmla="*/ 51 w 102"/>
                <a:gd name="T1" fmla="*/ 10 h 254"/>
                <a:gd name="T2" fmla="*/ 92 w 102"/>
                <a:gd name="T3" fmla="*/ 51 h 254"/>
                <a:gd name="T4" fmla="*/ 92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51 w 102"/>
                <a:gd name="T17" fmla="*/ 0 h 254"/>
                <a:gd name="T18" fmla="*/ 0 w 102"/>
                <a:gd name="T19" fmla="*/ 51 h 254"/>
                <a:gd name="T20" fmla="*/ 0 w 102"/>
                <a:gd name="T21" fmla="*/ 203 h 254"/>
                <a:gd name="T22" fmla="*/ 51 w 102"/>
                <a:gd name="T23" fmla="*/ 254 h 254"/>
                <a:gd name="T24" fmla="*/ 102 w 102"/>
                <a:gd name="T25" fmla="*/ 203 h 254"/>
                <a:gd name="T26" fmla="*/ 102 w 102"/>
                <a:gd name="T27" fmla="*/ 51 h 254"/>
                <a:gd name="T28" fmla="*/ 51 w 102"/>
                <a:gd name="T29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3" y="10"/>
                    <a:pt x="92" y="28"/>
                    <a:pt x="92" y="5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92" y="226"/>
                    <a:pt x="73" y="244"/>
                    <a:pt x="51" y="244"/>
                  </a:cubicBezTo>
                  <a:cubicBezTo>
                    <a:pt x="28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8" y="10"/>
                    <a:pt x="51" y="10"/>
                  </a:cubicBezTo>
                  <a:moveTo>
                    <a:pt x="51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3" y="254"/>
                    <a:pt x="51" y="254"/>
                  </a:cubicBezTo>
                  <a:cubicBezTo>
                    <a:pt x="79" y="254"/>
                    <a:pt x="102" y="231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9" name="Freeform 19"/>
            <p:cNvSpPr>
              <a:spLocks/>
            </p:cNvSpPr>
            <p:nvPr userDrawn="1"/>
          </p:nvSpPr>
          <p:spPr bwMode="auto">
            <a:xfrm>
              <a:off x="9658350" y="4548188"/>
              <a:ext cx="322263" cy="809625"/>
            </a:xfrm>
            <a:custGeom>
              <a:avLst/>
              <a:gdLst>
                <a:gd name="T0" fmla="*/ 51 w 101"/>
                <a:gd name="T1" fmla="*/ 254 h 254"/>
                <a:gd name="T2" fmla="*/ 51 w 101"/>
                <a:gd name="T3" fmla="*/ 254 h 254"/>
                <a:gd name="T4" fmla="*/ 0 w 101"/>
                <a:gd name="T5" fmla="*/ 203 h 254"/>
                <a:gd name="T6" fmla="*/ 0 w 101"/>
                <a:gd name="T7" fmla="*/ 51 h 254"/>
                <a:gd name="T8" fmla="*/ 51 w 101"/>
                <a:gd name="T9" fmla="*/ 0 h 254"/>
                <a:gd name="T10" fmla="*/ 101 w 101"/>
                <a:gd name="T11" fmla="*/ 51 h 254"/>
                <a:gd name="T12" fmla="*/ 101 w 101"/>
                <a:gd name="T13" fmla="*/ 203 h 254"/>
                <a:gd name="T14" fmla="*/ 51 w 101"/>
                <a:gd name="T15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254">
                  <a:moveTo>
                    <a:pt x="51" y="254"/>
                  </a:moveTo>
                  <a:cubicBezTo>
                    <a:pt x="51" y="254"/>
                    <a:pt x="51" y="254"/>
                    <a:pt x="51" y="254"/>
                  </a:cubicBezTo>
                  <a:cubicBezTo>
                    <a:pt x="22" y="254"/>
                    <a:pt x="0" y="232"/>
                    <a:pt x="0" y="20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2" y="0"/>
                    <a:pt x="51" y="0"/>
                  </a:cubicBezTo>
                  <a:cubicBezTo>
                    <a:pt x="79" y="0"/>
                    <a:pt x="101" y="23"/>
                    <a:pt x="101" y="51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101" y="232"/>
                    <a:pt x="79" y="254"/>
                    <a:pt x="51" y="2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0" name="Freeform 20"/>
            <p:cNvSpPr>
              <a:spLocks noEditPoints="1"/>
            </p:cNvSpPr>
            <p:nvPr userDrawn="1"/>
          </p:nvSpPr>
          <p:spPr bwMode="auto">
            <a:xfrm>
              <a:off x="8855075" y="3525838"/>
              <a:ext cx="403225" cy="1816100"/>
            </a:xfrm>
            <a:custGeom>
              <a:avLst/>
              <a:gdLst>
                <a:gd name="T0" fmla="*/ 63 w 127"/>
                <a:gd name="T1" fmla="*/ 11 h 570"/>
                <a:gd name="T2" fmla="*/ 117 w 127"/>
                <a:gd name="T3" fmla="*/ 64 h 570"/>
                <a:gd name="T4" fmla="*/ 117 w 127"/>
                <a:gd name="T5" fmla="*/ 507 h 570"/>
                <a:gd name="T6" fmla="*/ 63 w 127"/>
                <a:gd name="T7" fmla="*/ 560 h 570"/>
                <a:gd name="T8" fmla="*/ 10 w 127"/>
                <a:gd name="T9" fmla="*/ 507 h 570"/>
                <a:gd name="T10" fmla="*/ 10 w 127"/>
                <a:gd name="T11" fmla="*/ 64 h 570"/>
                <a:gd name="T12" fmla="*/ 63 w 127"/>
                <a:gd name="T13" fmla="*/ 11 h 570"/>
                <a:gd name="T14" fmla="*/ 63 w 127"/>
                <a:gd name="T15" fmla="*/ 0 h 570"/>
                <a:gd name="T16" fmla="*/ 0 w 127"/>
                <a:gd name="T17" fmla="*/ 64 h 570"/>
                <a:gd name="T18" fmla="*/ 0 w 127"/>
                <a:gd name="T19" fmla="*/ 507 h 570"/>
                <a:gd name="T20" fmla="*/ 63 w 127"/>
                <a:gd name="T21" fmla="*/ 570 h 570"/>
                <a:gd name="T22" fmla="*/ 127 w 127"/>
                <a:gd name="T23" fmla="*/ 507 h 570"/>
                <a:gd name="T24" fmla="*/ 127 w 127"/>
                <a:gd name="T25" fmla="*/ 64 h 570"/>
                <a:gd name="T26" fmla="*/ 63 w 127"/>
                <a:gd name="T27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570">
                  <a:moveTo>
                    <a:pt x="63" y="11"/>
                  </a:moveTo>
                  <a:cubicBezTo>
                    <a:pt x="93" y="11"/>
                    <a:pt x="117" y="35"/>
                    <a:pt x="117" y="64"/>
                  </a:cubicBezTo>
                  <a:cubicBezTo>
                    <a:pt x="117" y="507"/>
                    <a:pt x="117" y="507"/>
                    <a:pt x="117" y="507"/>
                  </a:cubicBezTo>
                  <a:cubicBezTo>
                    <a:pt x="117" y="536"/>
                    <a:pt x="93" y="560"/>
                    <a:pt x="63" y="560"/>
                  </a:cubicBezTo>
                  <a:cubicBezTo>
                    <a:pt x="34" y="560"/>
                    <a:pt x="10" y="536"/>
                    <a:pt x="10" y="507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35"/>
                    <a:pt x="34" y="11"/>
                    <a:pt x="63" y="11"/>
                  </a:cubicBezTo>
                  <a:moveTo>
                    <a:pt x="63" y="0"/>
                  </a:moveTo>
                  <a:cubicBezTo>
                    <a:pt x="28" y="0"/>
                    <a:pt x="0" y="29"/>
                    <a:pt x="0" y="64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42"/>
                    <a:pt x="28" y="570"/>
                    <a:pt x="63" y="570"/>
                  </a:cubicBezTo>
                  <a:cubicBezTo>
                    <a:pt x="98" y="570"/>
                    <a:pt x="127" y="542"/>
                    <a:pt x="127" y="507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29"/>
                    <a:pt x="98" y="0"/>
                    <a:pt x="6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1" name="Freeform 21"/>
            <p:cNvSpPr>
              <a:spLocks noEditPoints="1"/>
            </p:cNvSpPr>
            <p:nvPr userDrawn="1"/>
          </p:nvSpPr>
          <p:spPr bwMode="auto">
            <a:xfrm>
              <a:off x="4075113" y="4159250"/>
              <a:ext cx="323850" cy="809625"/>
            </a:xfrm>
            <a:custGeom>
              <a:avLst/>
              <a:gdLst>
                <a:gd name="T0" fmla="*/ 51 w 102"/>
                <a:gd name="T1" fmla="*/ 10 h 254"/>
                <a:gd name="T2" fmla="*/ 92 w 102"/>
                <a:gd name="T3" fmla="*/ 51 h 254"/>
                <a:gd name="T4" fmla="*/ 92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0 w 102"/>
                <a:gd name="T17" fmla="*/ 51 h 254"/>
                <a:gd name="T18" fmla="*/ 0 w 102"/>
                <a:gd name="T19" fmla="*/ 203 h 254"/>
                <a:gd name="T20" fmla="*/ 51 w 102"/>
                <a:gd name="T21" fmla="*/ 254 h 254"/>
                <a:gd name="T22" fmla="*/ 102 w 102"/>
                <a:gd name="T23" fmla="*/ 203 h 254"/>
                <a:gd name="T24" fmla="*/ 102 w 102"/>
                <a:gd name="T25" fmla="*/ 51 h 254"/>
                <a:gd name="T26" fmla="*/ 51 w 102"/>
                <a:gd name="T27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4" y="10"/>
                    <a:pt x="92" y="28"/>
                    <a:pt x="92" y="5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92" y="226"/>
                    <a:pt x="74" y="244"/>
                    <a:pt x="51" y="244"/>
                  </a:cubicBezTo>
                  <a:cubicBezTo>
                    <a:pt x="29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9" y="10"/>
                    <a:pt x="51" y="10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3" y="254"/>
                    <a:pt x="51" y="254"/>
                  </a:cubicBezTo>
                  <a:cubicBezTo>
                    <a:pt x="79" y="254"/>
                    <a:pt x="102" y="231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2" name="Freeform 22"/>
            <p:cNvSpPr>
              <a:spLocks noEditPoints="1"/>
            </p:cNvSpPr>
            <p:nvPr userDrawn="1"/>
          </p:nvSpPr>
          <p:spPr bwMode="auto">
            <a:xfrm>
              <a:off x="4560888" y="3525838"/>
              <a:ext cx="403225" cy="1816100"/>
            </a:xfrm>
            <a:custGeom>
              <a:avLst/>
              <a:gdLst>
                <a:gd name="T0" fmla="*/ 63 w 127"/>
                <a:gd name="T1" fmla="*/ 11 h 570"/>
                <a:gd name="T2" fmla="*/ 117 w 127"/>
                <a:gd name="T3" fmla="*/ 64 h 570"/>
                <a:gd name="T4" fmla="*/ 117 w 127"/>
                <a:gd name="T5" fmla="*/ 507 h 570"/>
                <a:gd name="T6" fmla="*/ 63 w 127"/>
                <a:gd name="T7" fmla="*/ 560 h 570"/>
                <a:gd name="T8" fmla="*/ 10 w 127"/>
                <a:gd name="T9" fmla="*/ 507 h 570"/>
                <a:gd name="T10" fmla="*/ 10 w 127"/>
                <a:gd name="T11" fmla="*/ 64 h 570"/>
                <a:gd name="T12" fmla="*/ 63 w 127"/>
                <a:gd name="T13" fmla="*/ 11 h 570"/>
                <a:gd name="T14" fmla="*/ 63 w 127"/>
                <a:gd name="T15" fmla="*/ 0 h 570"/>
                <a:gd name="T16" fmla="*/ 0 w 127"/>
                <a:gd name="T17" fmla="*/ 64 h 570"/>
                <a:gd name="T18" fmla="*/ 0 w 127"/>
                <a:gd name="T19" fmla="*/ 507 h 570"/>
                <a:gd name="T20" fmla="*/ 63 w 127"/>
                <a:gd name="T21" fmla="*/ 570 h 570"/>
                <a:gd name="T22" fmla="*/ 127 w 127"/>
                <a:gd name="T23" fmla="*/ 507 h 570"/>
                <a:gd name="T24" fmla="*/ 127 w 127"/>
                <a:gd name="T25" fmla="*/ 64 h 570"/>
                <a:gd name="T26" fmla="*/ 63 w 127"/>
                <a:gd name="T27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570">
                  <a:moveTo>
                    <a:pt x="63" y="11"/>
                  </a:moveTo>
                  <a:cubicBezTo>
                    <a:pt x="93" y="11"/>
                    <a:pt x="117" y="35"/>
                    <a:pt x="117" y="64"/>
                  </a:cubicBezTo>
                  <a:cubicBezTo>
                    <a:pt x="117" y="507"/>
                    <a:pt x="117" y="507"/>
                    <a:pt x="117" y="507"/>
                  </a:cubicBezTo>
                  <a:cubicBezTo>
                    <a:pt x="117" y="536"/>
                    <a:pt x="93" y="560"/>
                    <a:pt x="63" y="560"/>
                  </a:cubicBezTo>
                  <a:cubicBezTo>
                    <a:pt x="34" y="560"/>
                    <a:pt x="10" y="536"/>
                    <a:pt x="10" y="507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35"/>
                    <a:pt x="34" y="11"/>
                    <a:pt x="63" y="11"/>
                  </a:cubicBezTo>
                  <a:moveTo>
                    <a:pt x="63" y="0"/>
                  </a:moveTo>
                  <a:cubicBezTo>
                    <a:pt x="28" y="0"/>
                    <a:pt x="0" y="29"/>
                    <a:pt x="0" y="64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42"/>
                    <a:pt x="28" y="570"/>
                    <a:pt x="63" y="570"/>
                  </a:cubicBezTo>
                  <a:cubicBezTo>
                    <a:pt x="99" y="570"/>
                    <a:pt x="127" y="542"/>
                    <a:pt x="127" y="507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29"/>
                    <a:pt x="99" y="0"/>
                    <a:pt x="6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3" name="Freeform 23"/>
            <p:cNvSpPr>
              <a:spLocks/>
            </p:cNvSpPr>
            <p:nvPr userDrawn="1"/>
          </p:nvSpPr>
          <p:spPr bwMode="auto">
            <a:xfrm>
              <a:off x="9093200" y="4175125"/>
              <a:ext cx="403225" cy="1816100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98" y="0"/>
                    <a:pt x="127" y="28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8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4" name="Freeform 24"/>
            <p:cNvSpPr>
              <a:spLocks noEditPoints="1"/>
            </p:cNvSpPr>
            <p:nvPr userDrawn="1"/>
          </p:nvSpPr>
          <p:spPr bwMode="auto">
            <a:xfrm>
              <a:off x="5940425" y="3981450"/>
              <a:ext cx="323850" cy="808038"/>
            </a:xfrm>
            <a:custGeom>
              <a:avLst/>
              <a:gdLst>
                <a:gd name="T0" fmla="*/ 51 w 102"/>
                <a:gd name="T1" fmla="*/ 10 h 254"/>
                <a:gd name="T2" fmla="*/ 91 w 102"/>
                <a:gd name="T3" fmla="*/ 51 h 254"/>
                <a:gd name="T4" fmla="*/ 91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0 w 102"/>
                <a:gd name="T17" fmla="*/ 51 h 254"/>
                <a:gd name="T18" fmla="*/ 0 w 102"/>
                <a:gd name="T19" fmla="*/ 203 h 254"/>
                <a:gd name="T20" fmla="*/ 51 w 102"/>
                <a:gd name="T21" fmla="*/ 254 h 254"/>
                <a:gd name="T22" fmla="*/ 102 w 102"/>
                <a:gd name="T23" fmla="*/ 203 h 254"/>
                <a:gd name="T24" fmla="*/ 102 w 102"/>
                <a:gd name="T25" fmla="*/ 51 h 254"/>
                <a:gd name="T26" fmla="*/ 51 w 102"/>
                <a:gd name="T27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3" y="10"/>
                    <a:pt x="91" y="28"/>
                    <a:pt x="91" y="51"/>
                  </a:cubicBezTo>
                  <a:cubicBezTo>
                    <a:pt x="91" y="203"/>
                    <a:pt x="91" y="203"/>
                    <a:pt x="91" y="203"/>
                  </a:cubicBezTo>
                  <a:cubicBezTo>
                    <a:pt x="91" y="226"/>
                    <a:pt x="73" y="244"/>
                    <a:pt x="51" y="244"/>
                  </a:cubicBezTo>
                  <a:cubicBezTo>
                    <a:pt x="28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8" y="10"/>
                    <a:pt x="51" y="10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3" y="254"/>
                    <a:pt x="51" y="254"/>
                  </a:cubicBezTo>
                  <a:cubicBezTo>
                    <a:pt x="79" y="254"/>
                    <a:pt x="102" y="231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5" name="Freeform 25"/>
            <p:cNvSpPr>
              <a:spLocks/>
            </p:cNvSpPr>
            <p:nvPr userDrawn="1"/>
          </p:nvSpPr>
          <p:spPr bwMode="auto">
            <a:xfrm>
              <a:off x="8008938" y="4449763"/>
              <a:ext cx="193675" cy="323850"/>
            </a:xfrm>
            <a:custGeom>
              <a:avLst/>
              <a:gdLst>
                <a:gd name="T0" fmla="*/ 31 w 61"/>
                <a:gd name="T1" fmla="*/ 102 h 102"/>
                <a:gd name="T2" fmla="*/ 31 w 61"/>
                <a:gd name="T3" fmla="*/ 102 h 102"/>
                <a:gd name="T4" fmla="*/ 0 w 61"/>
                <a:gd name="T5" fmla="*/ 72 h 102"/>
                <a:gd name="T6" fmla="*/ 0 w 61"/>
                <a:gd name="T7" fmla="*/ 31 h 102"/>
                <a:gd name="T8" fmla="*/ 31 w 61"/>
                <a:gd name="T9" fmla="*/ 0 h 102"/>
                <a:gd name="T10" fmla="*/ 61 w 61"/>
                <a:gd name="T11" fmla="*/ 31 h 102"/>
                <a:gd name="T12" fmla="*/ 61 w 61"/>
                <a:gd name="T13" fmla="*/ 72 h 102"/>
                <a:gd name="T14" fmla="*/ 31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1" y="102"/>
                  </a:moveTo>
                  <a:cubicBezTo>
                    <a:pt x="31" y="102"/>
                    <a:pt x="31" y="102"/>
                    <a:pt x="31" y="102"/>
                  </a:cubicBezTo>
                  <a:cubicBezTo>
                    <a:pt x="14" y="102"/>
                    <a:pt x="0" y="89"/>
                    <a:pt x="0" y="7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7" y="0"/>
                    <a:pt x="61" y="14"/>
                    <a:pt x="61" y="31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61" y="89"/>
                    <a:pt x="47" y="102"/>
                    <a:pt x="31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6" name="Freeform 26"/>
            <p:cNvSpPr>
              <a:spLocks noEditPoints="1"/>
            </p:cNvSpPr>
            <p:nvPr userDrawn="1"/>
          </p:nvSpPr>
          <p:spPr bwMode="auto">
            <a:xfrm>
              <a:off x="5616575" y="4449763"/>
              <a:ext cx="193675" cy="323850"/>
            </a:xfrm>
            <a:custGeom>
              <a:avLst/>
              <a:gdLst>
                <a:gd name="T0" fmla="*/ 30 w 61"/>
                <a:gd name="T1" fmla="*/ 11 h 102"/>
                <a:gd name="T2" fmla="*/ 51 w 61"/>
                <a:gd name="T3" fmla="*/ 31 h 102"/>
                <a:gd name="T4" fmla="*/ 51 w 61"/>
                <a:gd name="T5" fmla="*/ 72 h 102"/>
                <a:gd name="T6" fmla="*/ 30 w 61"/>
                <a:gd name="T7" fmla="*/ 92 h 102"/>
                <a:gd name="T8" fmla="*/ 10 w 61"/>
                <a:gd name="T9" fmla="*/ 72 h 102"/>
                <a:gd name="T10" fmla="*/ 10 w 61"/>
                <a:gd name="T11" fmla="*/ 31 h 102"/>
                <a:gd name="T12" fmla="*/ 30 w 61"/>
                <a:gd name="T13" fmla="*/ 11 h 102"/>
                <a:gd name="T14" fmla="*/ 30 w 61"/>
                <a:gd name="T15" fmla="*/ 0 h 102"/>
                <a:gd name="T16" fmla="*/ 0 w 61"/>
                <a:gd name="T17" fmla="*/ 31 h 102"/>
                <a:gd name="T18" fmla="*/ 0 w 61"/>
                <a:gd name="T19" fmla="*/ 72 h 102"/>
                <a:gd name="T20" fmla="*/ 30 w 61"/>
                <a:gd name="T21" fmla="*/ 102 h 102"/>
                <a:gd name="T22" fmla="*/ 61 w 61"/>
                <a:gd name="T23" fmla="*/ 72 h 102"/>
                <a:gd name="T24" fmla="*/ 61 w 61"/>
                <a:gd name="T25" fmla="*/ 31 h 102"/>
                <a:gd name="T26" fmla="*/ 30 w 61"/>
                <a:gd name="T2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1" h="102">
                  <a:moveTo>
                    <a:pt x="30" y="11"/>
                  </a:moveTo>
                  <a:cubicBezTo>
                    <a:pt x="42" y="11"/>
                    <a:pt x="51" y="20"/>
                    <a:pt x="51" y="31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83"/>
                    <a:pt x="42" y="92"/>
                    <a:pt x="30" y="92"/>
                  </a:cubicBezTo>
                  <a:cubicBezTo>
                    <a:pt x="19" y="92"/>
                    <a:pt x="10" y="83"/>
                    <a:pt x="10" y="7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20"/>
                    <a:pt x="19" y="11"/>
                    <a:pt x="30" y="11"/>
                  </a:cubicBezTo>
                  <a:moveTo>
                    <a:pt x="30" y="0"/>
                  </a:moveTo>
                  <a:cubicBezTo>
                    <a:pt x="14" y="0"/>
                    <a:pt x="0" y="14"/>
                    <a:pt x="0" y="3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9"/>
                    <a:pt x="14" y="102"/>
                    <a:pt x="30" y="102"/>
                  </a:cubicBezTo>
                  <a:cubicBezTo>
                    <a:pt x="47" y="102"/>
                    <a:pt x="61" y="89"/>
                    <a:pt x="61" y="72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1" y="14"/>
                    <a:pt x="47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7" name="Freeform 27"/>
            <p:cNvSpPr>
              <a:spLocks/>
            </p:cNvSpPr>
            <p:nvPr userDrawn="1"/>
          </p:nvSpPr>
          <p:spPr bwMode="auto">
            <a:xfrm>
              <a:off x="7558088" y="4433888"/>
              <a:ext cx="320675" cy="811213"/>
            </a:xfrm>
            <a:custGeom>
              <a:avLst/>
              <a:gdLst>
                <a:gd name="T0" fmla="*/ 50 w 101"/>
                <a:gd name="T1" fmla="*/ 255 h 255"/>
                <a:gd name="T2" fmla="*/ 50 w 101"/>
                <a:gd name="T3" fmla="*/ 255 h 255"/>
                <a:gd name="T4" fmla="*/ 0 w 101"/>
                <a:gd name="T5" fmla="*/ 204 h 255"/>
                <a:gd name="T6" fmla="*/ 0 w 101"/>
                <a:gd name="T7" fmla="*/ 51 h 255"/>
                <a:gd name="T8" fmla="*/ 50 w 101"/>
                <a:gd name="T9" fmla="*/ 0 h 255"/>
                <a:gd name="T10" fmla="*/ 101 w 101"/>
                <a:gd name="T11" fmla="*/ 51 h 255"/>
                <a:gd name="T12" fmla="*/ 101 w 101"/>
                <a:gd name="T13" fmla="*/ 204 h 255"/>
                <a:gd name="T14" fmla="*/ 50 w 101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255">
                  <a:moveTo>
                    <a:pt x="50" y="255"/>
                  </a:moveTo>
                  <a:cubicBezTo>
                    <a:pt x="50" y="255"/>
                    <a:pt x="50" y="255"/>
                    <a:pt x="50" y="255"/>
                  </a:cubicBezTo>
                  <a:cubicBezTo>
                    <a:pt x="22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2" y="0"/>
                    <a:pt x="50" y="0"/>
                  </a:cubicBezTo>
                  <a:cubicBezTo>
                    <a:pt x="79" y="0"/>
                    <a:pt x="101" y="23"/>
                    <a:pt x="101" y="51"/>
                  </a:cubicBezTo>
                  <a:cubicBezTo>
                    <a:pt x="101" y="204"/>
                    <a:pt x="101" y="204"/>
                    <a:pt x="101" y="204"/>
                  </a:cubicBezTo>
                  <a:cubicBezTo>
                    <a:pt x="101" y="232"/>
                    <a:pt x="79" y="255"/>
                    <a:pt x="50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8" name="Freeform 28"/>
            <p:cNvSpPr>
              <a:spLocks/>
            </p:cNvSpPr>
            <p:nvPr userDrawn="1"/>
          </p:nvSpPr>
          <p:spPr bwMode="auto">
            <a:xfrm>
              <a:off x="6423025" y="3348038"/>
              <a:ext cx="406400" cy="1814513"/>
            </a:xfrm>
            <a:custGeom>
              <a:avLst/>
              <a:gdLst>
                <a:gd name="T0" fmla="*/ 64 w 128"/>
                <a:gd name="T1" fmla="*/ 570 h 570"/>
                <a:gd name="T2" fmla="*/ 64 w 128"/>
                <a:gd name="T3" fmla="*/ 570 h 570"/>
                <a:gd name="T4" fmla="*/ 0 w 128"/>
                <a:gd name="T5" fmla="*/ 507 h 570"/>
                <a:gd name="T6" fmla="*/ 0 w 128"/>
                <a:gd name="T7" fmla="*/ 64 h 570"/>
                <a:gd name="T8" fmla="*/ 64 w 128"/>
                <a:gd name="T9" fmla="*/ 0 h 570"/>
                <a:gd name="T10" fmla="*/ 128 w 128"/>
                <a:gd name="T11" fmla="*/ 64 h 570"/>
                <a:gd name="T12" fmla="*/ 128 w 128"/>
                <a:gd name="T13" fmla="*/ 507 h 570"/>
                <a:gd name="T14" fmla="*/ 64 w 128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2"/>
                    <a:pt x="0" y="50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99" y="0"/>
                    <a:pt x="128" y="29"/>
                    <a:pt x="128" y="64"/>
                  </a:cubicBezTo>
                  <a:cubicBezTo>
                    <a:pt x="128" y="507"/>
                    <a:pt x="128" y="507"/>
                    <a:pt x="128" y="507"/>
                  </a:cubicBezTo>
                  <a:cubicBezTo>
                    <a:pt x="128" y="542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9" name="Freeform 29"/>
            <p:cNvSpPr>
              <a:spLocks/>
            </p:cNvSpPr>
            <p:nvPr userDrawn="1"/>
          </p:nvSpPr>
          <p:spPr bwMode="auto">
            <a:xfrm>
              <a:off x="6992938" y="4060825"/>
              <a:ext cx="403225" cy="1816100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7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7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2"/>
                    <a:pt x="0" y="50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8" y="0"/>
                    <a:pt x="63" y="0"/>
                  </a:cubicBezTo>
                  <a:cubicBezTo>
                    <a:pt x="98" y="0"/>
                    <a:pt x="127" y="29"/>
                    <a:pt x="127" y="64"/>
                  </a:cubicBezTo>
                  <a:cubicBezTo>
                    <a:pt x="127" y="507"/>
                    <a:pt x="127" y="507"/>
                    <a:pt x="127" y="507"/>
                  </a:cubicBezTo>
                  <a:cubicBezTo>
                    <a:pt x="127" y="542"/>
                    <a:pt x="98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0" name="Freeform 30"/>
            <p:cNvSpPr>
              <a:spLocks/>
            </p:cNvSpPr>
            <p:nvPr userDrawn="1"/>
          </p:nvSpPr>
          <p:spPr bwMode="auto">
            <a:xfrm>
              <a:off x="5438775" y="4627563"/>
              <a:ext cx="323850" cy="812800"/>
            </a:xfrm>
            <a:custGeom>
              <a:avLst/>
              <a:gdLst>
                <a:gd name="T0" fmla="*/ 51 w 102"/>
                <a:gd name="T1" fmla="*/ 255 h 255"/>
                <a:gd name="T2" fmla="*/ 51 w 102"/>
                <a:gd name="T3" fmla="*/ 255 h 255"/>
                <a:gd name="T4" fmla="*/ 0 w 102"/>
                <a:gd name="T5" fmla="*/ 204 h 255"/>
                <a:gd name="T6" fmla="*/ 0 w 102"/>
                <a:gd name="T7" fmla="*/ 51 h 255"/>
                <a:gd name="T8" fmla="*/ 51 w 102"/>
                <a:gd name="T9" fmla="*/ 0 h 255"/>
                <a:gd name="T10" fmla="*/ 102 w 102"/>
                <a:gd name="T11" fmla="*/ 51 h 255"/>
                <a:gd name="T12" fmla="*/ 102 w 102"/>
                <a:gd name="T13" fmla="*/ 204 h 255"/>
                <a:gd name="T14" fmla="*/ 51 w 102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5">
                  <a:moveTo>
                    <a:pt x="51" y="255"/>
                  </a:moveTo>
                  <a:cubicBezTo>
                    <a:pt x="51" y="255"/>
                    <a:pt x="51" y="255"/>
                    <a:pt x="51" y="255"/>
                  </a:cubicBezTo>
                  <a:cubicBezTo>
                    <a:pt x="23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4"/>
                    <a:pt x="102" y="204"/>
                    <a:pt x="102" y="204"/>
                  </a:cubicBezTo>
                  <a:cubicBezTo>
                    <a:pt x="102" y="232"/>
                    <a:pt x="79" y="255"/>
                    <a:pt x="51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1" name="Freeform 31"/>
            <p:cNvSpPr>
              <a:spLocks/>
            </p:cNvSpPr>
            <p:nvPr userDrawn="1"/>
          </p:nvSpPr>
          <p:spPr bwMode="auto">
            <a:xfrm>
              <a:off x="4872038" y="3981450"/>
              <a:ext cx="403225" cy="1814513"/>
            </a:xfrm>
            <a:custGeom>
              <a:avLst/>
              <a:gdLst>
                <a:gd name="T0" fmla="*/ 64 w 127"/>
                <a:gd name="T1" fmla="*/ 570 h 570"/>
                <a:gd name="T2" fmla="*/ 64 w 127"/>
                <a:gd name="T3" fmla="*/ 570 h 570"/>
                <a:gd name="T4" fmla="*/ 0 w 127"/>
                <a:gd name="T5" fmla="*/ 506 h 570"/>
                <a:gd name="T6" fmla="*/ 0 w 127"/>
                <a:gd name="T7" fmla="*/ 63 h 570"/>
                <a:gd name="T8" fmla="*/ 64 w 127"/>
                <a:gd name="T9" fmla="*/ 0 h 570"/>
                <a:gd name="T10" fmla="*/ 127 w 127"/>
                <a:gd name="T11" fmla="*/ 63 h 570"/>
                <a:gd name="T12" fmla="*/ 127 w 127"/>
                <a:gd name="T13" fmla="*/ 506 h 570"/>
                <a:gd name="T14" fmla="*/ 64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28"/>
                    <a:pt x="29" y="0"/>
                    <a:pt x="64" y="0"/>
                  </a:cubicBezTo>
                  <a:cubicBezTo>
                    <a:pt x="99" y="0"/>
                    <a:pt x="127" y="28"/>
                    <a:pt x="127" y="63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2" name="Freeform 32"/>
            <p:cNvSpPr>
              <a:spLocks/>
            </p:cNvSpPr>
            <p:nvPr userDrawn="1"/>
          </p:nvSpPr>
          <p:spPr bwMode="auto">
            <a:xfrm>
              <a:off x="0" y="4095750"/>
              <a:ext cx="152400" cy="809625"/>
            </a:xfrm>
            <a:custGeom>
              <a:avLst/>
              <a:gdLst>
                <a:gd name="T0" fmla="*/ 0 w 48"/>
                <a:gd name="T1" fmla="*/ 0 h 254"/>
                <a:gd name="T2" fmla="*/ 0 w 48"/>
                <a:gd name="T3" fmla="*/ 254 h 254"/>
                <a:gd name="T4" fmla="*/ 48 w 48"/>
                <a:gd name="T5" fmla="*/ 203 h 254"/>
                <a:gd name="T6" fmla="*/ 48 w 48"/>
                <a:gd name="T7" fmla="*/ 50 h 254"/>
                <a:gd name="T8" fmla="*/ 0 w 48"/>
                <a:gd name="T9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54">
                  <a:moveTo>
                    <a:pt x="0" y="0"/>
                  </a:moveTo>
                  <a:cubicBezTo>
                    <a:pt x="0" y="254"/>
                    <a:pt x="0" y="254"/>
                    <a:pt x="0" y="254"/>
                  </a:cubicBezTo>
                  <a:cubicBezTo>
                    <a:pt x="27" y="252"/>
                    <a:pt x="48" y="230"/>
                    <a:pt x="48" y="203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23"/>
                    <a:pt x="27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3" name="Freeform 33"/>
            <p:cNvSpPr>
              <a:spLocks/>
            </p:cNvSpPr>
            <p:nvPr userDrawn="1"/>
          </p:nvSpPr>
          <p:spPr bwMode="auto">
            <a:xfrm>
              <a:off x="12052300" y="4548188"/>
              <a:ext cx="152400" cy="809625"/>
            </a:xfrm>
            <a:custGeom>
              <a:avLst/>
              <a:gdLst>
                <a:gd name="T0" fmla="*/ 48 w 48"/>
                <a:gd name="T1" fmla="*/ 0 h 254"/>
                <a:gd name="T2" fmla="*/ 0 w 48"/>
                <a:gd name="T3" fmla="*/ 51 h 254"/>
                <a:gd name="T4" fmla="*/ 0 w 48"/>
                <a:gd name="T5" fmla="*/ 203 h 254"/>
                <a:gd name="T6" fmla="*/ 48 w 48"/>
                <a:gd name="T7" fmla="*/ 254 h 254"/>
                <a:gd name="T8" fmla="*/ 48 w 48"/>
                <a:gd name="T9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54">
                  <a:moveTo>
                    <a:pt x="48" y="0"/>
                  </a:moveTo>
                  <a:cubicBezTo>
                    <a:pt x="20" y="2"/>
                    <a:pt x="0" y="24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0" y="253"/>
                    <a:pt x="48" y="254"/>
                  </a:cubicBez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37" name="Logotype, static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38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9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0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1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2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3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3190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Nordea Blue">
    <p:bg>
      <p:bgPr>
        <a:solidFill>
          <a:srgbClr val="000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1338262"/>
            <a:ext cx="5436000" cy="2472849"/>
          </a:xfrm>
        </p:spPr>
        <p:txBody>
          <a:bodyPr>
            <a:noAutofit/>
          </a:bodyPr>
          <a:lstStyle>
            <a:lvl1pPr>
              <a:defRPr sz="4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4296176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FFFFF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774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026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7" name="Pulse"/>
          <p:cNvGrpSpPr/>
          <p:nvPr userDrawn="1"/>
        </p:nvGrpSpPr>
        <p:grpSpPr>
          <a:xfrm>
            <a:off x="6964846" y="941098"/>
            <a:ext cx="5232032" cy="52995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" name="Logotype">
            <a:extLst>
              <a:ext uri="{FF2B5EF4-FFF2-40B4-BE49-F238E27FC236}">
                <a16:creationId xmlns:a16="http://schemas.microsoft.com/office/drawing/2014/main" id="{5AEACD09-CC44-73F8-6ED2-850F1EDE1E32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72605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410C19B-0612-48C5-BAEB-8DC9E97E76E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410C19B-0612-48C5-BAEB-8DC9E97E76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7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38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39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0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1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2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3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8264"/>
            <a:ext cx="7200000" cy="795474"/>
          </a:xfrm>
        </p:spPr>
        <p:txBody>
          <a:bodyPr vert="horz"/>
          <a:lstStyle>
            <a:lvl1pPr>
              <a:defRPr sz="29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06"/>
            <a:ext cx="7200000" cy="7200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800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tx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71321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tx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grpSp>
        <p:nvGrpSpPr>
          <p:cNvPr id="30" name="Logotype"/>
          <p:cNvGrpSpPr/>
          <p:nvPr userDrawn="1"/>
        </p:nvGrpSpPr>
        <p:grpSpPr>
          <a:xfrm>
            <a:off x="640801" y="532800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31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2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4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5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6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34692130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0B87C5F-D638-4BFA-8B71-57701A0B4E1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0B87C5F-D638-4BFA-8B71-57701A0B4E1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0"/>
            <a:ext cx="7200000" cy="795600"/>
          </a:xfrm>
        </p:spPr>
        <p:txBody>
          <a:bodyPr vert="horz"/>
          <a:lstStyle>
            <a:lvl1pPr>
              <a:defRPr sz="29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06"/>
            <a:ext cx="7200000" cy="7200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800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bg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71321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bg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4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5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6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7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8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18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19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0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1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2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9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172154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1339200"/>
            <a:ext cx="5436000" cy="24732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4294800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773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025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0" name="Pulse">
            <a:extLst>
              <a:ext uri="{FF2B5EF4-FFF2-40B4-BE49-F238E27FC236}">
                <a16:creationId xmlns:a16="http://schemas.microsoft.com/office/drawing/2014/main" id="{5E5D37B7-0D84-24B3-1D0F-520B0EC00344}"/>
              </a:ext>
            </a:extLst>
          </p:cNvPr>
          <p:cNvGrpSpPr/>
          <p:nvPr userDrawn="1"/>
        </p:nvGrpSpPr>
        <p:grpSpPr>
          <a:xfrm>
            <a:off x="6964846" y="941098"/>
            <a:ext cx="5232032" cy="5299513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04FB1EB-FF6E-F6B7-8991-2A63FC2A15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9AF11C8-7F8F-F7C8-62A8-CCAF6B9D75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FB5136C4-3187-35EB-C589-E310B31785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0257B1AA-DAD1-3C37-DE15-09A23C883A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8A911A6-7D23-992A-499B-E8DFD0C4BE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2BFB7346-42D2-6E66-9653-1C8E1CB79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4" name="Logotype">
            <a:extLst>
              <a:ext uri="{FF2B5EF4-FFF2-40B4-BE49-F238E27FC236}">
                <a16:creationId xmlns:a16="http://schemas.microsoft.com/office/drawing/2014/main" id="{C2A71EDC-2551-EC09-7272-3FECA9FF063A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5424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8000" y="360083"/>
            <a:ext cx="7200000" cy="720167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add agenda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0"/>
            <a:ext cx="5364000" cy="4428000"/>
          </a:xfrm>
        </p:spPr>
        <p:txBody>
          <a:bodyPr>
            <a:noAutofit/>
          </a:bodyPr>
          <a:lstStyle>
            <a:lvl1pPr>
              <a:tabLst>
                <a:tab pos="5004000" algn="r"/>
              </a:tabLst>
              <a:defRPr sz="1600">
                <a:solidFill>
                  <a:schemeClr val="bg1"/>
                </a:solidFill>
              </a:defRPr>
            </a:lvl1pPr>
            <a:lvl2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2pPr>
            <a:lvl3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3pPr>
            <a:lvl4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4pPr>
            <a:lvl5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28000"/>
          </a:xfrm>
        </p:spPr>
        <p:txBody>
          <a:bodyPr>
            <a:noAutofit/>
          </a:bodyPr>
          <a:lstStyle>
            <a:lvl1pPr>
              <a:tabLst>
                <a:tab pos="5004000" algn="r"/>
              </a:tabLst>
              <a:defRPr sz="1600">
                <a:solidFill>
                  <a:schemeClr val="bg1"/>
                </a:solidFill>
              </a:defRPr>
            </a:lvl1pPr>
            <a:lvl2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2pPr>
            <a:lvl3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3pPr>
            <a:lvl4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4pPr>
            <a:lvl5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Logotype, static">
            <a:extLst>
              <a:ext uri="{FF2B5EF4-FFF2-40B4-BE49-F238E27FC236}">
                <a16:creationId xmlns:a16="http://schemas.microsoft.com/office/drawing/2014/main" id="{17C67F4D-39A7-4665-5442-B164D1DECA70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601434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0865806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ight Blue">
    <p:bg>
      <p:bgPr>
        <a:solidFill>
          <a:srgbClr val="E5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34810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29" Type="http://schemas.openxmlformats.org/officeDocument/2006/relationships/oleObject" Target="../embeddings/oleObject1.bin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tags" Target="../tags/tag3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ags" Target="../tags/tag2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7999" y="360083"/>
            <a:ext cx="7200000" cy="72016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7999" y="1332000"/>
            <a:ext cx="10908000" cy="442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8000" y="6375018"/>
            <a:ext cx="324000" cy="14403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1478" y="6375051"/>
            <a:ext cx="3960000" cy="14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cap="all" baseline="0"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  <p:sp>
        <p:nvSpPr>
          <p:cNvPr id="30" name="Logotype, static">
            <a:extLst>
              <a:ext uri="{FF2B5EF4-FFF2-40B4-BE49-F238E27FC236}">
                <a16:creationId xmlns:a16="http://schemas.microsoft.com/office/drawing/2014/main" id="{4CDFEBFF-56BA-BA38-B9E3-B6FC44861925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xxLanguageTextBox">
            <a:extLst>
              <a:ext uri="{FF2B5EF4-FFF2-40B4-BE49-F238E27FC236}">
                <a16:creationId xmlns:a16="http://schemas.microsoft.com/office/drawing/2014/main" id="{9CE3F7C7-EF19-BC00-AC41-3117286E2BDB}"/>
              </a:ext>
            </a:extLst>
          </p:cNvPr>
          <p:cNvSpPr/>
          <p:nvPr userDrawn="1">
            <p:custDataLst>
              <p:tags r:id="rId28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556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53" r:id="rId2"/>
    <p:sldLayoutId id="2147483755" r:id="rId3"/>
    <p:sldLayoutId id="2147483730" r:id="rId4"/>
    <p:sldLayoutId id="2147483752" r:id="rId5"/>
    <p:sldLayoutId id="2147483728" r:id="rId6"/>
    <p:sldLayoutId id="2147483748" r:id="rId7"/>
    <p:sldLayoutId id="2147483650" r:id="rId8"/>
    <p:sldLayoutId id="2147483749" r:id="rId9"/>
    <p:sldLayoutId id="2147483750" r:id="rId10"/>
    <p:sldLayoutId id="2147483737" r:id="rId11"/>
    <p:sldLayoutId id="2147483652" r:id="rId12"/>
    <p:sldLayoutId id="2147483738" r:id="rId13"/>
    <p:sldLayoutId id="2147483663" r:id="rId14"/>
    <p:sldLayoutId id="2147483655" r:id="rId15"/>
    <p:sldLayoutId id="2147483751" r:id="rId16"/>
    <p:sldLayoutId id="2147483742" r:id="rId17"/>
    <p:sldLayoutId id="2147483660" r:id="rId18"/>
    <p:sldLayoutId id="2147483724" r:id="rId19"/>
    <p:sldLayoutId id="2147483725" r:id="rId20"/>
    <p:sldLayoutId id="2147483735" r:id="rId21"/>
    <p:sldLayoutId id="2147483743" r:id="rId22"/>
    <p:sldLayoutId id="2147483741" r:id="rId23"/>
    <p:sldLayoutId id="2147483747" r:id="rId24"/>
    <p:sldLayoutId id="2147483733" r:id="rId25"/>
    <p:sldLayoutId id="2147483756" r:id="rId26"/>
  </p:sldLayoutIdLst>
  <p:hf hdr="0" ftr="0" dt="0"/>
  <p:txStyles>
    <p:titleStyle>
      <a:lvl1pPr algn="l" defTabSz="1088776" rtl="0" eaLnBrk="1" latinLnBrk="0" hangingPunct="1"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15487" indent="-215487" algn="l" defTabSz="1088776" rtl="0" eaLnBrk="1" latinLnBrk="0" hangingPunct="1">
        <a:spcBef>
          <a:spcPts val="1200"/>
        </a:spcBef>
        <a:buFont typeface="Aria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71517" indent="-214326" algn="l" defTabSz="1088776" rtl="0" eaLnBrk="1" latinLnBrk="0" hangingPunct="1">
        <a:spcBef>
          <a:spcPts val="0"/>
        </a:spcBef>
        <a:buFont typeface="Arial" pitchFamily="34" charset="0"/>
        <a:buChar char="–"/>
        <a:defRPr sz="12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28708" indent="-214326" algn="l" defTabSz="1088776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985900" indent="-214326" algn="l" defTabSz="1088776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43091" indent="-214326" algn="l" defTabSz="1088776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994134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8522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910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7298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388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776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3164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552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940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6328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716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5104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408" userDrawn="1">
          <p15:clr>
            <a:srgbClr val="F26B43"/>
          </p15:clr>
        </p15:guide>
        <p15:guide id="4" pos="7284" userDrawn="1">
          <p15:clr>
            <a:srgbClr val="F26B43"/>
          </p15:clr>
        </p15:guide>
        <p15:guide id="5" orient="horz" pos="224" userDrawn="1">
          <p15:clr>
            <a:srgbClr val="F26B43"/>
          </p15:clr>
        </p15:guide>
        <p15:guide id="6" orient="horz" pos="686" userDrawn="1">
          <p15:clr>
            <a:srgbClr val="F26B43"/>
          </p15:clr>
        </p15:guide>
        <p15:guide id="7" orient="horz" pos="836" userDrawn="1">
          <p15:clr>
            <a:srgbClr val="F26B43"/>
          </p15:clr>
        </p15:guide>
        <p15:guide id="8" orient="horz" pos="363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5085F86F-9441-419A-9890-FC95F4DD74B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7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9" imgW="530" imgH="531" progId="TCLayout.ActiveDocument.1">
                  <p:embed/>
                </p:oleObj>
              </mc:Choice>
              <mc:Fallback>
                <p:oleObj name="think-cell Slide" r:id="rId29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5085F86F-9441-419A-9890-FC95F4DD74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7999" y="1332001"/>
            <a:ext cx="10908000" cy="442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8000" y="6375019"/>
            <a:ext cx="324000" cy="14403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rgbClr val="8B8A8D"/>
                </a:solidFill>
                <a:latin typeface="Nordea Sans Small" panose="00000500000000000000" pitchFamily="50" charset="0"/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Line 11"/>
          <p:cNvSpPr>
            <a:spLocks noChangeShapeType="1"/>
          </p:cNvSpPr>
          <p:nvPr userDrawn="1"/>
        </p:nvSpPr>
        <p:spPr bwMode="auto">
          <a:xfrm>
            <a:off x="6494463" y="3467100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sp>
        <p:nvSpPr>
          <p:cNvPr id="17" name="Line 12"/>
          <p:cNvSpPr>
            <a:spLocks noChangeShapeType="1"/>
          </p:cNvSpPr>
          <p:nvPr userDrawn="1"/>
        </p:nvSpPr>
        <p:spPr bwMode="auto">
          <a:xfrm>
            <a:off x="6494463" y="3467100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sp>
        <p:nvSpPr>
          <p:cNvPr id="18" name="Line 13"/>
          <p:cNvSpPr>
            <a:spLocks noChangeShapeType="1"/>
          </p:cNvSpPr>
          <p:nvPr userDrawn="1"/>
        </p:nvSpPr>
        <p:spPr bwMode="auto">
          <a:xfrm>
            <a:off x="6675438" y="3414713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sp>
        <p:nvSpPr>
          <p:cNvPr id="19" name="Line 14"/>
          <p:cNvSpPr>
            <a:spLocks noChangeShapeType="1"/>
          </p:cNvSpPr>
          <p:nvPr userDrawn="1"/>
        </p:nvSpPr>
        <p:spPr bwMode="auto">
          <a:xfrm>
            <a:off x="6675438" y="3414713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grpSp>
        <p:nvGrpSpPr>
          <p:cNvPr id="21" name="Logotype, static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</p:grpSpPr>
        <p:sp>
          <p:nvSpPr>
            <p:cNvPr id="22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  <p:sp>
        <p:nvSpPr>
          <p:cNvPr id="2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1478" y="6375051"/>
            <a:ext cx="3960000" cy="14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cap="all" baseline="0">
                <a:solidFill>
                  <a:srgbClr val="8B8A8D"/>
                </a:solidFill>
                <a:latin typeface="Nordea Sans Small" panose="00000500000000000000" pitchFamily="50" charset="0"/>
              </a:defRPr>
            </a:lvl1pPr>
          </a:lstStyle>
          <a:p>
            <a:endParaRPr lang="en-GB"/>
          </a:p>
        </p:txBody>
      </p:sp>
      <p:sp>
        <p:nvSpPr>
          <p:cNvPr id="5" name="xxLanguageTextBox">
            <a:extLst>
              <a:ext uri="{FF2B5EF4-FFF2-40B4-BE49-F238E27FC236}">
                <a16:creationId xmlns:a16="http://schemas.microsoft.com/office/drawing/2014/main" id="{612DBAD8-C389-4EAD-9D02-BEB21DE29F04}"/>
              </a:ext>
            </a:extLst>
          </p:cNvPr>
          <p:cNvSpPr/>
          <p:nvPr userDrawn="1">
            <p:custDataLst>
              <p:tags r:id="rId28"/>
            </p:custDataLst>
          </p:nvPr>
        </p:nvSpPr>
        <p:spPr>
          <a:xfrm>
            <a:off x="0" y="0"/>
            <a:ext cx="12703" cy="12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61" tIns="45731" rIns="91461" bIns="4573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60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4" r:id="rId17"/>
    <p:sldLayoutId id="2147483775" r:id="rId18"/>
    <p:sldLayoutId id="2147483776" r:id="rId19"/>
    <p:sldLayoutId id="2147483777" r:id="rId20"/>
    <p:sldLayoutId id="2147483778" r:id="rId21"/>
    <p:sldLayoutId id="2147483779" r:id="rId22"/>
    <p:sldLayoutId id="2147483780" r:id="rId23"/>
    <p:sldLayoutId id="2147483781" r:id="rId24"/>
    <p:sldLayoutId id="2147483782" r:id="rId25"/>
  </p:sldLayoutIdLst>
  <p:hf hdr="0" ftr="0" dt="0"/>
  <p:txStyles>
    <p:titleStyle>
      <a:lvl1pPr algn="l" defTabSz="1088667" rtl="0" eaLnBrk="1" latinLnBrk="0" hangingPunct="1">
        <a:spcBef>
          <a:spcPct val="0"/>
        </a:spcBef>
        <a:buNone/>
        <a:defRPr sz="1999" b="1" kern="1200">
          <a:solidFill>
            <a:schemeClr val="tx2"/>
          </a:solidFill>
          <a:latin typeface="Nordea Sans Large Black" panose="00000A00000000000000" pitchFamily="50" charset="0"/>
          <a:ea typeface="+mj-ea"/>
          <a:cs typeface="+mj-cs"/>
        </a:defRPr>
      </a:lvl1pPr>
    </p:titleStyle>
    <p:bodyStyle>
      <a:lvl1pPr marL="215465" indent="-215465" algn="l" defTabSz="1088667" rtl="0" eaLnBrk="1" latinLnBrk="0" hangingPunct="1">
        <a:spcBef>
          <a:spcPts val="1200"/>
        </a:spcBef>
        <a:buFont typeface="Arial" pitchFamily="34" charset="0"/>
        <a:buChar char="•"/>
        <a:defRPr sz="16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1pPr>
      <a:lvl2pPr marL="471470" indent="-214305" algn="l" defTabSz="1088667" rtl="0" eaLnBrk="1" latinLnBrk="0" hangingPunct="1">
        <a:spcBef>
          <a:spcPts val="0"/>
        </a:spcBef>
        <a:buFont typeface="Arial" pitchFamily="34" charset="0"/>
        <a:buChar char="–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2pPr>
      <a:lvl3pPr marL="728635" indent="-214305" algn="l" defTabSz="1088667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3pPr>
      <a:lvl4pPr marL="985801" indent="-214305" algn="l" defTabSz="1088667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4pPr>
      <a:lvl5pPr marL="1242967" indent="-214305" algn="l" defTabSz="1088667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5pPr>
      <a:lvl6pPr marL="2993835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8167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2501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6835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334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667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3001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7334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1667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6001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10335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4668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936DCF3-4A4C-DA72-2157-9626122DC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A co możemy teraz</a:t>
            </a:r>
          </a:p>
        </p:txBody>
      </p:sp>
      <p:pic>
        <p:nvPicPr>
          <p:cNvPr id="4" name="Nagranie_soap.mov">
            <a:hlinkClick r:id="" action="ppaction://media"/>
            <a:extLst>
              <a:ext uri="{FF2B5EF4-FFF2-40B4-BE49-F238E27FC236}">
                <a16:creationId xmlns:a16="http://schemas.microsoft.com/office/drawing/2014/main" id="{F329DB39-9266-2611-510A-73EB4BC136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570" y="1407726"/>
            <a:ext cx="10813572" cy="487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0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Nordea">
  <a:themeElements>
    <a:clrScheme name="Nordea">
      <a:dk1>
        <a:sysClr val="windowText" lastClr="000000"/>
      </a:dk1>
      <a:lt1>
        <a:sysClr val="window" lastClr="FFFFFF"/>
      </a:lt1>
      <a:dk2>
        <a:srgbClr val="00005E"/>
      </a:dk2>
      <a:lt2>
        <a:srgbClr val="0000A0"/>
      </a:lt2>
      <a:accent1>
        <a:srgbClr val="00005E"/>
      </a:accent1>
      <a:accent2>
        <a:srgbClr val="3399FF"/>
      </a:accent2>
      <a:accent3>
        <a:srgbClr val="99CCFF"/>
      </a:accent3>
      <a:accent4>
        <a:srgbClr val="FBD9CA"/>
      </a:accent4>
      <a:accent5>
        <a:srgbClr val="C9C7C7"/>
      </a:accent5>
      <a:accent6>
        <a:srgbClr val="474748"/>
      </a:accent6>
      <a:hlink>
        <a:srgbClr val="000000"/>
      </a:hlink>
      <a:folHlink>
        <a:srgbClr val="3399FF"/>
      </a:folHlink>
    </a:clrScheme>
    <a:fontScheme name="Nordea 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rgbClr val="8B8A8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200" dirty="0">
            <a:solidFill>
              <a:schemeClr val="tx1"/>
            </a:solidFill>
          </a:defRPr>
        </a:defPPr>
      </a:lstStyle>
    </a:txDef>
  </a:objectDefaults>
  <a:extraClrSchemeLst/>
  <a:custClrLst>
    <a:custClr name="Nordea Deep Blue B5">
      <a:srgbClr val="00005E"/>
    </a:custClr>
    <a:custClr name="Nordea Blue B4">
      <a:srgbClr val="0000A0"/>
    </a:custClr>
    <a:custClr name="Nordea Vivid Blue B3">
      <a:srgbClr val="0000FF"/>
    </a:custClr>
    <a:custClr name="Nordea Medium Blue B2">
      <a:srgbClr val="3399FF"/>
    </a:custClr>
    <a:custClr name="Nordea Light Blue B1">
      <a:srgbClr val="99CCFF"/>
    </a:custClr>
    <a:custClr name="Nordea Dark Pink P3">
      <a:srgbClr val="F0C1AE"/>
    </a:custClr>
    <a:custClr name="Nordea Pink P2">
      <a:srgbClr val="FBD9CA"/>
    </a:custClr>
    <a:custClr name="Nordea Light Pink P1">
      <a:srgbClr val="FDECE4"/>
    </a:custClr>
    <a:custClr name="Nordea Dark Gray G4">
      <a:srgbClr val="474748"/>
    </a:custClr>
    <a:custClr name="Nordea Gray G3">
      <a:srgbClr val="8B8A8D"/>
    </a:custClr>
    <a:custClr name="Nordea Medium Gray G2">
      <a:srgbClr val="C9C7C7"/>
    </a:custClr>
    <a:custClr name="Nordea Light Gray G1">
      <a:srgbClr val="E6E4E3"/>
    </a:custClr>
    <a:custClr name="Nordea Accent Red">
      <a:srgbClr val="FF5959"/>
    </a:custClr>
    <a:custClr name="Nordea Accent Yellow">
      <a:srgbClr val="FFE183"/>
    </a:custClr>
    <a:custClr name="Nordea Accent Green">
      <a:srgbClr val="40BFA3"/>
    </a:custClr>
  </a:custClrLst>
</a:theme>
</file>

<file path=ppt/theme/theme2.xml><?xml version="1.0" encoding="utf-8"?>
<a:theme xmlns:a="http://schemas.openxmlformats.org/drawingml/2006/main" name="2_Nordea">
  <a:themeElements>
    <a:clrScheme name="Nordea">
      <a:dk1>
        <a:sysClr val="windowText" lastClr="000000"/>
      </a:dk1>
      <a:lt1>
        <a:sysClr val="window" lastClr="FFFFFF"/>
      </a:lt1>
      <a:dk2>
        <a:srgbClr val="00005E"/>
      </a:dk2>
      <a:lt2>
        <a:srgbClr val="0000A0"/>
      </a:lt2>
      <a:accent1>
        <a:srgbClr val="0000A0"/>
      </a:accent1>
      <a:accent2>
        <a:srgbClr val="3399FF"/>
      </a:accent2>
      <a:accent3>
        <a:srgbClr val="99CCFF"/>
      </a:accent3>
      <a:accent4>
        <a:srgbClr val="FBD9CA"/>
      </a:accent4>
      <a:accent5>
        <a:srgbClr val="C9C7C7"/>
      </a:accent5>
      <a:accent6>
        <a:srgbClr val="474748"/>
      </a:accent6>
      <a:hlink>
        <a:srgbClr val="000000"/>
      </a:hlink>
      <a:folHlink>
        <a:srgbClr val="3399FF"/>
      </a:folHlink>
    </a:clrScheme>
    <a:fontScheme name="Norde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rgbClr val="8B8A8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200" dirty="0">
            <a:solidFill>
              <a:schemeClr val="tx1"/>
            </a:solidFill>
          </a:defRPr>
        </a:defPPr>
      </a:lstStyle>
    </a:txDef>
  </a:objectDefaults>
  <a:extraClrSchemeLst/>
  <a:custClrLst>
    <a:custClr name="Nordea Deep Blue B5">
      <a:srgbClr val="00005E"/>
    </a:custClr>
    <a:custClr name="Nordea Blue B4">
      <a:srgbClr val="0000A0"/>
    </a:custClr>
    <a:custClr name="Nordea Vivid Blue B3">
      <a:srgbClr val="0000FF"/>
    </a:custClr>
    <a:custClr name="Nordea Medium Blue B2">
      <a:srgbClr val="3399FF"/>
    </a:custClr>
    <a:custClr name="Nordea Light Blue B1">
      <a:srgbClr val="99CCFF"/>
    </a:custClr>
    <a:custClr name="Nordea Dark Pink P3">
      <a:srgbClr val="F0C1AE"/>
    </a:custClr>
    <a:custClr name="Nordea Pink P2">
      <a:srgbClr val="FBD9CA"/>
    </a:custClr>
    <a:custClr name="Nordea Light Pink P1">
      <a:srgbClr val="FDECE4"/>
    </a:custClr>
    <a:custClr name="Nordea Dark Gray G4">
      <a:srgbClr val="474748"/>
    </a:custClr>
    <a:custClr name="Nordea Gray G3">
      <a:srgbClr val="8B8A8D"/>
    </a:custClr>
    <a:custClr name="Nordea Medium Gray G2">
      <a:srgbClr val="C9C7C7"/>
    </a:custClr>
    <a:custClr name="Nordea Light Gray G1">
      <a:srgbClr val="E6E4E3"/>
    </a:custClr>
    <a:custClr name="Nordea Accent Red">
      <a:srgbClr val="FF5959"/>
    </a:custClr>
    <a:custClr name="Nordea Accent Yellow">
      <a:srgbClr val="FFE183"/>
    </a:custClr>
    <a:custClr name="Nordea Accent Green">
      <a:srgbClr val="40BFA3"/>
    </a:custClr>
  </a:custClr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1794</TotalTime>
  <Words>4</Words>
  <Application>Microsoft Office PowerPoint</Application>
  <PresentationFormat>Custom</PresentationFormat>
  <Paragraphs>1</Paragraphs>
  <Slides>1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Nordea Sans Large Black</vt:lpstr>
      <vt:lpstr>Nordea Sans Small</vt:lpstr>
      <vt:lpstr>Nordea</vt:lpstr>
      <vt:lpstr>2_Nordea</vt:lpstr>
      <vt:lpstr>think-cell Slide</vt:lpstr>
      <vt:lpstr>A co możemy teraz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Prompt Engineering</dc:title>
  <dc:creator>Gajda Jakub</dc:creator>
  <cp:lastModifiedBy>Gajda Jakub</cp:lastModifiedBy>
  <cp:revision>6</cp:revision>
  <dcterms:created xsi:type="dcterms:W3CDTF">2016-03-23T08:04:09Z</dcterms:created>
  <dcterms:modified xsi:type="dcterms:W3CDTF">2024-01-29T08:49:16Z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ec17ee5-d002-416f-a486-c5f1fad2d957_Enabled">
    <vt:lpwstr>true</vt:lpwstr>
  </property>
  <property fmtid="{D5CDD505-2E9C-101B-9397-08002B2CF9AE}" pid="3" name="MSIP_Label_5ec17ee5-d002-416f-a486-c5f1fad2d957_SetDate">
    <vt:lpwstr>2023-10-23T07:59:23Z</vt:lpwstr>
  </property>
  <property fmtid="{D5CDD505-2E9C-101B-9397-08002B2CF9AE}" pid="4" name="MSIP_Label_5ec17ee5-d002-416f-a486-c5f1fad2d957_Method">
    <vt:lpwstr>Privileged</vt:lpwstr>
  </property>
  <property fmtid="{D5CDD505-2E9C-101B-9397-08002B2CF9AE}" pid="5" name="MSIP_Label_5ec17ee5-d002-416f-a486-c5f1fad2d957_Name">
    <vt:lpwstr>Open</vt:lpwstr>
  </property>
  <property fmtid="{D5CDD505-2E9C-101B-9397-08002B2CF9AE}" pid="6" name="MSIP_Label_5ec17ee5-d002-416f-a486-c5f1fad2d957_SiteId">
    <vt:lpwstr>8beccd60-0be6-4025-8e24-ca9ae679e1f4</vt:lpwstr>
  </property>
  <property fmtid="{D5CDD505-2E9C-101B-9397-08002B2CF9AE}" pid="7" name="MSIP_Label_5ec17ee5-d002-416f-a486-c5f1fad2d957_ActionId">
    <vt:lpwstr>cc834f05-9580-4e0d-981d-6989eb507cbf</vt:lpwstr>
  </property>
  <property fmtid="{D5CDD505-2E9C-101B-9397-08002B2CF9AE}" pid="8" name="MSIP_Label_5ec17ee5-d002-416f-a486-c5f1fad2d957_ContentBits">
    <vt:lpwstr>0</vt:lpwstr>
  </property>
</Properties>
</file>